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1"/>
  </p:notesMasterIdLst>
  <p:handoutMasterIdLst>
    <p:handoutMasterId r:id="rId12"/>
  </p:handoutMasterIdLst>
  <p:sldIdLst>
    <p:sldId id="376" r:id="rId5"/>
    <p:sldId id="294" r:id="rId6"/>
    <p:sldId id="295" r:id="rId7"/>
    <p:sldId id="296" r:id="rId8"/>
    <p:sldId id="297" r:id="rId9"/>
    <p:sldId id="3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70" d="100"/>
          <a:sy n="70" d="100"/>
        </p:scale>
        <p:origin x="283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917BB-DBFC-42AA-9F56-C459139C8B72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2C3EEA-B36B-41F7-B303-707A4A3EB1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account management service that enables you to consolidate multiple AWS accounts into an organization that you create and centrally manage</a:t>
          </a:r>
        </a:p>
      </dgm:t>
    </dgm:pt>
    <dgm:pt modelId="{35DFCE12-3346-47EB-94A3-1EC0B7F7044F}" type="parTrans" cxnId="{7A72F13C-5F59-49F2-B671-A39DDDFB800B}">
      <dgm:prSet/>
      <dgm:spPr/>
      <dgm:t>
        <a:bodyPr/>
        <a:lstStyle/>
        <a:p>
          <a:endParaRPr lang="en-US"/>
        </a:p>
      </dgm:t>
    </dgm:pt>
    <dgm:pt modelId="{D48CA675-BD16-44F8-BA4A-75699EF27966}" type="sibTrans" cxnId="{7A72F13C-5F59-49F2-B671-A39DDDFB800B}">
      <dgm:prSet/>
      <dgm:spPr/>
      <dgm:t>
        <a:bodyPr/>
        <a:lstStyle/>
        <a:p>
          <a:endParaRPr lang="en-US"/>
        </a:p>
      </dgm:t>
    </dgm:pt>
    <dgm:pt modelId="{627FAC6C-F3AD-4EC3-88E3-148279F80B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Organizations includes account management and consolidated billing capabilities that enable you to better meet the budgetary, security, and compliance needs of your business</a:t>
          </a:r>
        </a:p>
      </dgm:t>
    </dgm:pt>
    <dgm:pt modelId="{1FC3259B-7141-4D5C-92AC-421A5FD385F0}" type="parTrans" cxnId="{05BD7E66-0940-42EA-83A7-C04D5EE4A691}">
      <dgm:prSet/>
      <dgm:spPr/>
      <dgm:t>
        <a:bodyPr/>
        <a:lstStyle/>
        <a:p>
          <a:endParaRPr lang="en-US"/>
        </a:p>
      </dgm:t>
    </dgm:pt>
    <dgm:pt modelId="{5D363BFE-DB98-4EA0-8AF9-E7844AAD6700}" type="sibTrans" cxnId="{05BD7E66-0940-42EA-83A7-C04D5EE4A691}">
      <dgm:prSet/>
      <dgm:spPr/>
      <dgm:t>
        <a:bodyPr/>
        <a:lstStyle/>
        <a:p>
          <a:endParaRPr lang="en-US"/>
        </a:p>
      </dgm:t>
    </dgm:pt>
    <dgm:pt modelId="{7D20980D-2CEF-4831-94B8-C74D025CD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an administrator of an organization, you can create accounts in your organization and invite existing accounts to join the organization</a:t>
          </a:r>
        </a:p>
      </dgm:t>
    </dgm:pt>
    <dgm:pt modelId="{1DB3C678-CCFE-4BDD-A62A-F268C2851F2A}" type="parTrans" cxnId="{69B2386D-E293-4105-ACF8-815C1650E6FD}">
      <dgm:prSet/>
      <dgm:spPr/>
      <dgm:t>
        <a:bodyPr/>
        <a:lstStyle/>
        <a:p>
          <a:endParaRPr lang="en-US"/>
        </a:p>
      </dgm:t>
    </dgm:pt>
    <dgm:pt modelId="{42E902F9-AFB8-4E4F-A2C5-964E76C6843D}" type="sibTrans" cxnId="{69B2386D-E293-4105-ACF8-815C1650E6FD}">
      <dgm:prSet/>
      <dgm:spPr/>
      <dgm:t>
        <a:bodyPr/>
        <a:lstStyle/>
        <a:p>
          <a:endParaRPr lang="en-US"/>
        </a:p>
      </dgm:t>
    </dgm:pt>
    <dgm:pt modelId="{E41BE932-1015-4E4D-91B9-166193561B8C}" type="pres">
      <dgm:prSet presAssocID="{DCC917BB-DBFC-42AA-9F56-C459139C8B72}" presName="root" presStyleCnt="0">
        <dgm:presLayoutVars>
          <dgm:dir/>
          <dgm:resizeHandles val="exact"/>
        </dgm:presLayoutVars>
      </dgm:prSet>
      <dgm:spPr/>
    </dgm:pt>
    <dgm:pt modelId="{2938820B-291F-47D3-95E3-3C1BDACF12A3}" type="pres">
      <dgm:prSet presAssocID="{2E2C3EEA-B36B-41F7-B303-707A4A3EB13C}" presName="compNode" presStyleCnt="0"/>
      <dgm:spPr/>
    </dgm:pt>
    <dgm:pt modelId="{682E133C-907C-45A5-ABC5-40876E099328}" type="pres">
      <dgm:prSet presAssocID="{2E2C3EEA-B36B-41F7-B303-707A4A3EB1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BA7B7E-41C1-4348-A554-F652F5F9AD21}" type="pres">
      <dgm:prSet presAssocID="{2E2C3EEA-B36B-41F7-B303-707A4A3EB13C}" presName="spaceRect" presStyleCnt="0"/>
      <dgm:spPr/>
    </dgm:pt>
    <dgm:pt modelId="{363C5D38-646C-408C-8327-D812F37747A9}" type="pres">
      <dgm:prSet presAssocID="{2E2C3EEA-B36B-41F7-B303-707A4A3EB13C}" presName="textRect" presStyleLbl="revTx" presStyleIdx="0" presStyleCnt="3">
        <dgm:presLayoutVars>
          <dgm:chMax val="1"/>
          <dgm:chPref val="1"/>
        </dgm:presLayoutVars>
      </dgm:prSet>
      <dgm:spPr/>
    </dgm:pt>
    <dgm:pt modelId="{A63952C2-E196-4AA3-BB65-A8F187185FD0}" type="pres">
      <dgm:prSet presAssocID="{D48CA675-BD16-44F8-BA4A-75699EF27966}" presName="sibTrans" presStyleCnt="0"/>
      <dgm:spPr/>
    </dgm:pt>
    <dgm:pt modelId="{854515F2-0B9E-4585-853A-0AA27FB1224F}" type="pres">
      <dgm:prSet presAssocID="{627FAC6C-F3AD-4EC3-88E3-148279F80B6C}" presName="compNode" presStyleCnt="0"/>
      <dgm:spPr/>
    </dgm:pt>
    <dgm:pt modelId="{D1CA1B3D-F2AE-4DB7-AD88-6D813FD76C30}" type="pres">
      <dgm:prSet presAssocID="{627FAC6C-F3AD-4EC3-88E3-148279F80B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893DC44-DF2D-421A-9629-E949D5291E2C}" type="pres">
      <dgm:prSet presAssocID="{627FAC6C-F3AD-4EC3-88E3-148279F80B6C}" presName="spaceRect" presStyleCnt="0"/>
      <dgm:spPr/>
    </dgm:pt>
    <dgm:pt modelId="{FAD85308-3A53-4974-BF1E-7BA2A6AFF901}" type="pres">
      <dgm:prSet presAssocID="{627FAC6C-F3AD-4EC3-88E3-148279F80B6C}" presName="textRect" presStyleLbl="revTx" presStyleIdx="1" presStyleCnt="3">
        <dgm:presLayoutVars>
          <dgm:chMax val="1"/>
          <dgm:chPref val="1"/>
        </dgm:presLayoutVars>
      </dgm:prSet>
      <dgm:spPr/>
    </dgm:pt>
    <dgm:pt modelId="{F04B1890-A002-4173-8DBC-7E49755B9AFD}" type="pres">
      <dgm:prSet presAssocID="{5D363BFE-DB98-4EA0-8AF9-E7844AAD6700}" presName="sibTrans" presStyleCnt="0"/>
      <dgm:spPr/>
    </dgm:pt>
    <dgm:pt modelId="{EE3CEB13-9CA3-4AE6-AF48-B84A9ABAA280}" type="pres">
      <dgm:prSet presAssocID="{7D20980D-2CEF-4831-94B8-C74D025CDAA8}" presName="compNode" presStyleCnt="0"/>
      <dgm:spPr/>
    </dgm:pt>
    <dgm:pt modelId="{D50AE2C4-5987-41BB-8D07-9BC87DD9218B}" type="pres">
      <dgm:prSet presAssocID="{7D20980D-2CEF-4831-94B8-C74D025CDA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D62C0BA-CABF-4A58-A060-0CAC641EDE99}" type="pres">
      <dgm:prSet presAssocID="{7D20980D-2CEF-4831-94B8-C74D025CDAA8}" presName="spaceRect" presStyleCnt="0"/>
      <dgm:spPr/>
    </dgm:pt>
    <dgm:pt modelId="{025EA80B-C6D1-4387-B4E5-DBC46860CCBF}" type="pres">
      <dgm:prSet presAssocID="{7D20980D-2CEF-4831-94B8-C74D025CDAA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72F13C-5F59-49F2-B671-A39DDDFB800B}" srcId="{DCC917BB-DBFC-42AA-9F56-C459139C8B72}" destId="{2E2C3EEA-B36B-41F7-B303-707A4A3EB13C}" srcOrd="0" destOrd="0" parTransId="{35DFCE12-3346-47EB-94A3-1EC0B7F7044F}" sibTransId="{D48CA675-BD16-44F8-BA4A-75699EF27966}"/>
    <dgm:cxn modelId="{05BD7E66-0940-42EA-83A7-C04D5EE4A691}" srcId="{DCC917BB-DBFC-42AA-9F56-C459139C8B72}" destId="{627FAC6C-F3AD-4EC3-88E3-148279F80B6C}" srcOrd="1" destOrd="0" parTransId="{1FC3259B-7141-4D5C-92AC-421A5FD385F0}" sibTransId="{5D363BFE-DB98-4EA0-8AF9-E7844AAD6700}"/>
    <dgm:cxn modelId="{69B2386D-E293-4105-ACF8-815C1650E6FD}" srcId="{DCC917BB-DBFC-42AA-9F56-C459139C8B72}" destId="{7D20980D-2CEF-4831-94B8-C74D025CDAA8}" srcOrd="2" destOrd="0" parTransId="{1DB3C678-CCFE-4BDD-A62A-F268C2851F2A}" sibTransId="{42E902F9-AFB8-4E4F-A2C5-964E76C6843D}"/>
    <dgm:cxn modelId="{3736929A-1E6E-4E92-9ABD-ABD1A2A46698}" type="presOf" srcId="{627FAC6C-F3AD-4EC3-88E3-148279F80B6C}" destId="{FAD85308-3A53-4974-BF1E-7BA2A6AFF901}" srcOrd="0" destOrd="0" presId="urn:microsoft.com/office/officeart/2018/2/layout/IconLabelList"/>
    <dgm:cxn modelId="{B3313DC5-012A-4002-B259-FE5C788F4507}" type="presOf" srcId="{2E2C3EEA-B36B-41F7-B303-707A4A3EB13C}" destId="{363C5D38-646C-408C-8327-D812F37747A9}" srcOrd="0" destOrd="0" presId="urn:microsoft.com/office/officeart/2018/2/layout/IconLabelList"/>
    <dgm:cxn modelId="{3CA241D9-8099-4B3C-ADCA-2D30ED5D8548}" type="presOf" srcId="{DCC917BB-DBFC-42AA-9F56-C459139C8B72}" destId="{E41BE932-1015-4E4D-91B9-166193561B8C}" srcOrd="0" destOrd="0" presId="urn:microsoft.com/office/officeart/2018/2/layout/IconLabelList"/>
    <dgm:cxn modelId="{DA20B9DA-E08E-4F4E-B438-FFF840C78C74}" type="presOf" srcId="{7D20980D-2CEF-4831-94B8-C74D025CDAA8}" destId="{025EA80B-C6D1-4387-B4E5-DBC46860CCBF}" srcOrd="0" destOrd="0" presId="urn:microsoft.com/office/officeart/2018/2/layout/IconLabelList"/>
    <dgm:cxn modelId="{6F6F9DDE-A71B-483A-9B1F-7C5B3B8ED810}" type="presParOf" srcId="{E41BE932-1015-4E4D-91B9-166193561B8C}" destId="{2938820B-291F-47D3-95E3-3C1BDACF12A3}" srcOrd="0" destOrd="0" presId="urn:microsoft.com/office/officeart/2018/2/layout/IconLabelList"/>
    <dgm:cxn modelId="{41479367-E909-40FE-B2A6-EF058E2C440E}" type="presParOf" srcId="{2938820B-291F-47D3-95E3-3C1BDACF12A3}" destId="{682E133C-907C-45A5-ABC5-40876E099328}" srcOrd="0" destOrd="0" presId="urn:microsoft.com/office/officeart/2018/2/layout/IconLabelList"/>
    <dgm:cxn modelId="{BF66138E-F7FA-42F5-A534-B430587F9B2A}" type="presParOf" srcId="{2938820B-291F-47D3-95E3-3C1BDACF12A3}" destId="{9CBA7B7E-41C1-4348-A554-F652F5F9AD21}" srcOrd="1" destOrd="0" presId="urn:microsoft.com/office/officeart/2018/2/layout/IconLabelList"/>
    <dgm:cxn modelId="{9FD56CB8-564D-4887-A58D-9AA524C375C7}" type="presParOf" srcId="{2938820B-291F-47D3-95E3-3C1BDACF12A3}" destId="{363C5D38-646C-408C-8327-D812F37747A9}" srcOrd="2" destOrd="0" presId="urn:microsoft.com/office/officeart/2018/2/layout/IconLabelList"/>
    <dgm:cxn modelId="{EBE46438-0D72-494A-A2D2-E4DC70CE8982}" type="presParOf" srcId="{E41BE932-1015-4E4D-91B9-166193561B8C}" destId="{A63952C2-E196-4AA3-BB65-A8F187185FD0}" srcOrd="1" destOrd="0" presId="urn:microsoft.com/office/officeart/2018/2/layout/IconLabelList"/>
    <dgm:cxn modelId="{D2AEF67D-3DD3-47B4-B27A-51AF01D6C941}" type="presParOf" srcId="{E41BE932-1015-4E4D-91B9-166193561B8C}" destId="{854515F2-0B9E-4585-853A-0AA27FB1224F}" srcOrd="2" destOrd="0" presId="urn:microsoft.com/office/officeart/2018/2/layout/IconLabelList"/>
    <dgm:cxn modelId="{D19E406E-78C7-498C-9A9E-42F8B8D4068F}" type="presParOf" srcId="{854515F2-0B9E-4585-853A-0AA27FB1224F}" destId="{D1CA1B3D-F2AE-4DB7-AD88-6D813FD76C30}" srcOrd="0" destOrd="0" presId="urn:microsoft.com/office/officeart/2018/2/layout/IconLabelList"/>
    <dgm:cxn modelId="{E24B4109-1553-4768-AAB2-32482BE8D04D}" type="presParOf" srcId="{854515F2-0B9E-4585-853A-0AA27FB1224F}" destId="{B893DC44-DF2D-421A-9629-E949D5291E2C}" srcOrd="1" destOrd="0" presId="urn:microsoft.com/office/officeart/2018/2/layout/IconLabelList"/>
    <dgm:cxn modelId="{281D0AC4-D490-4F21-98EB-E169B3418AD8}" type="presParOf" srcId="{854515F2-0B9E-4585-853A-0AA27FB1224F}" destId="{FAD85308-3A53-4974-BF1E-7BA2A6AFF901}" srcOrd="2" destOrd="0" presId="urn:microsoft.com/office/officeart/2018/2/layout/IconLabelList"/>
    <dgm:cxn modelId="{64514E61-ECF3-451F-B293-0AF63354EBAC}" type="presParOf" srcId="{E41BE932-1015-4E4D-91B9-166193561B8C}" destId="{F04B1890-A002-4173-8DBC-7E49755B9AFD}" srcOrd="3" destOrd="0" presId="urn:microsoft.com/office/officeart/2018/2/layout/IconLabelList"/>
    <dgm:cxn modelId="{FF3F03B0-DFF3-4F0D-A593-1616B4583E47}" type="presParOf" srcId="{E41BE932-1015-4E4D-91B9-166193561B8C}" destId="{EE3CEB13-9CA3-4AE6-AF48-B84A9ABAA280}" srcOrd="4" destOrd="0" presId="urn:microsoft.com/office/officeart/2018/2/layout/IconLabelList"/>
    <dgm:cxn modelId="{3027AB30-2C6D-4185-86D3-2B0A2AF84C02}" type="presParOf" srcId="{EE3CEB13-9CA3-4AE6-AF48-B84A9ABAA280}" destId="{D50AE2C4-5987-41BB-8D07-9BC87DD9218B}" srcOrd="0" destOrd="0" presId="urn:microsoft.com/office/officeart/2018/2/layout/IconLabelList"/>
    <dgm:cxn modelId="{3C8BB278-193D-41B1-A6E7-BD3C8CE73A09}" type="presParOf" srcId="{EE3CEB13-9CA3-4AE6-AF48-B84A9ABAA280}" destId="{3D62C0BA-CABF-4A58-A060-0CAC641EDE99}" srcOrd="1" destOrd="0" presId="urn:microsoft.com/office/officeart/2018/2/layout/IconLabelList"/>
    <dgm:cxn modelId="{F1004E31-921A-4038-8069-7E85AE688890}" type="presParOf" srcId="{EE3CEB13-9CA3-4AE6-AF48-B84A9ABAA280}" destId="{025EA80B-C6D1-4387-B4E5-DBC46860CC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63970-9F96-4614-A0B9-B8E616D4F23D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74335D4-1200-4660-8E94-3B280EB36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Centralized management of all of your AWS accounts</a:t>
          </a:r>
        </a:p>
      </dgm:t>
    </dgm:pt>
    <dgm:pt modelId="{D61C730A-26A8-48DE-8127-4232DA9FD94E}" type="parTrans" cxnId="{116A289B-A533-46FE-A198-FAE39743316D}">
      <dgm:prSet/>
      <dgm:spPr/>
      <dgm:t>
        <a:bodyPr/>
        <a:lstStyle/>
        <a:p>
          <a:endParaRPr lang="en-US"/>
        </a:p>
      </dgm:t>
    </dgm:pt>
    <dgm:pt modelId="{FF445070-6B08-4F92-99D5-230E7B13B61E}" type="sibTrans" cxnId="{116A289B-A533-46FE-A198-FAE3974331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503090-C845-4DAD-99A4-E51A1E77B1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Consolidated billing for all member accounts</a:t>
          </a:r>
        </a:p>
      </dgm:t>
    </dgm:pt>
    <dgm:pt modelId="{5310EA28-B5CA-4A50-AC56-B17816D9A6CC}" type="parTrans" cxnId="{80A5EFDA-535D-44F8-8A2B-75F3D43ABC27}">
      <dgm:prSet/>
      <dgm:spPr/>
      <dgm:t>
        <a:bodyPr/>
        <a:lstStyle/>
        <a:p>
          <a:endParaRPr lang="en-US"/>
        </a:p>
      </dgm:t>
    </dgm:pt>
    <dgm:pt modelId="{249A1294-4C79-42EE-9BF6-A00FBE8A8077}" type="sibTrans" cxnId="{80A5EFDA-535D-44F8-8A2B-75F3D43ABC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AA6787-160C-468C-8FF6-4E44675E57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Hierarchical grouping of your accounts to meet your budgetary, security, or compliance needs</a:t>
          </a:r>
        </a:p>
      </dgm:t>
    </dgm:pt>
    <dgm:pt modelId="{FF5F74DC-CB27-4B8B-A464-73A66A04D044}" type="parTrans" cxnId="{A7A6A67F-7003-4F9F-BBB5-BB4072A15496}">
      <dgm:prSet/>
      <dgm:spPr/>
      <dgm:t>
        <a:bodyPr/>
        <a:lstStyle/>
        <a:p>
          <a:endParaRPr lang="en-US"/>
        </a:p>
      </dgm:t>
    </dgm:pt>
    <dgm:pt modelId="{E05C839F-F2FE-43D9-AC5C-8CE062C2D146}" type="sibTrans" cxnId="{A7A6A67F-7003-4F9F-BBB5-BB4072A154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4832B4-E7CF-421A-9A80-B9CDEADC3F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Control over the AWS services and API actions that each account can access.Use service control policies (SCPs) to specify the maximum permissions for member accounts in the organization</a:t>
          </a:r>
        </a:p>
      </dgm:t>
    </dgm:pt>
    <dgm:pt modelId="{33941676-60D2-4E56-A2AC-C6C12877D57A}" type="parTrans" cxnId="{2E5270A7-01FA-43E7-9AB9-50F2D68F2E5E}">
      <dgm:prSet/>
      <dgm:spPr/>
      <dgm:t>
        <a:bodyPr/>
        <a:lstStyle/>
        <a:p>
          <a:endParaRPr lang="en-US"/>
        </a:p>
      </dgm:t>
    </dgm:pt>
    <dgm:pt modelId="{8D8FBCF3-F9A8-4DD7-8290-315F1713EACB}" type="sibTrans" cxnId="{2E5270A7-01FA-43E7-9AB9-50F2D68F2E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DAE73C-35E5-4938-9172-D8EA19E43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and support for AWS Identity and Access Management (IAM)</a:t>
          </a:r>
        </a:p>
      </dgm:t>
    </dgm:pt>
    <dgm:pt modelId="{21399F09-12AE-4DF0-911D-B493825D0EDE}" type="parTrans" cxnId="{A9F39950-8F4B-4C8A-A56C-33E7B8E1A116}">
      <dgm:prSet/>
      <dgm:spPr/>
      <dgm:t>
        <a:bodyPr/>
        <a:lstStyle/>
        <a:p>
          <a:endParaRPr lang="en-US"/>
        </a:p>
      </dgm:t>
    </dgm:pt>
    <dgm:pt modelId="{F0615136-59E8-44DC-A1CD-D8A0B396AE06}" type="sibTrans" cxnId="{A9F39950-8F4B-4C8A-A56C-33E7B8E1A1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D7ABC7-AB31-4E35-AA2B-BE77A84839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with other AWS services</a:t>
          </a:r>
        </a:p>
      </dgm:t>
    </dgm:pt>
    <dgm:pt modelId="{43E9F3FE-51CA-4DFF-BCAE-E0EE6238F1DF}" type="parTrans" cxnId="{252122F6-D396-447D-9B4F-16018F34828A}">
      <dgm:prSet/>
      <dgm:spPr/>
      <dgm:t>
        <a:bodyPr/>
        <a:lstStyle/>
        <a:p>
          <a:endParaRPr lang="en-US"/>
        </a:p>
      </dgm:t>
    </dgm:pt>
    <dgm:pt modelId="{33697B75-B44D-4FE4-AED2-7FF856D0359B}" type="sibTrans" cxnId="{252122F6-D396-447D-9B4F-16018F34828A}">
      <dgm:prSet/>
      <dgm:spPr/>
      <dgm:t>
        <a:bodyPr/>
        <a:lstStyle/>
        <a:p>
          <a:endParaRPr lang="en-US"/>
        </a:p>
      </dgm:t>
    </dgm:pt>
    <dgm:pt modelId="{6C81E7B6-87E2-4AF8-9D04-CB41127E7335}" type="pres">
      <dgm:prSet presAssocID="{66C63970-9F96-4614-A0B9-B8E616D4F23D}" presName="root" presStyleCnt="0">
        <dgm:presLayoutVars>
          <dgm:dir/>
          <dgm:resizeHandles val="exact"/>
        </dgm:presLayoutVars>
      </dgm:prSet>
      <dgm:spPr/>
    </dgm:pt>
    <dgm:pt modelId="{6BF909C3-A455-458D-9044-9DD0D7BA0AB1}" type="pres">
      <dgm:prSet presAssocID="{66C63970-9F96-4614-A0B9-B8E616D4F23D}" presName="container" presStyleCnt="0">
        <dgm:presLayoutVars>
          <dgm:dir/>
          <dgm:resizeHandles val="exact"/>
        </dgm:presLayoutVars>
      </dgm:prSet>
      <dgm:spPr/>
    </dgm:pt>
    <dgm:pt modelId="{B4EF2016-4ABA-431B-BF73-D70F22CBA205}" type="pres">
      <dgm:prSet presAssocID="{774335D4-1200-4660-8E94-3B280EB36720}" presName="compNode" presStyleCnt="0"/>
      <dgm:spPr/>
    </dgm:pt>
    <dgm:pt modelId="{74A9D4A6-172B-44BA-8856-F16AE2650AF7}" type="pres">
      <dgm:prSet presAssocID="{774335D4-1200-4660-8E94-3B280EB36720}" presName="iconBgRect" presStyleLbl="bgShp" presStyleIdx="0" presStyleCnt="6"/>
      <dgm:spPr/>
    </dgm:pt>
    <dgm:pt modelId="{46D35C77-2F15-48DA-B3BB-7A364EFED14E}" type="pres">
      <dgm:prSet presAssocID="{774335D4-1200-4660-8E94-3B280EB3672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426907-9E64-4E93-B8C6-3EAFCDB14C2C}" type="pres">
      <dgm:prSet presAssocID="{774335D4-1200-4660-8E94-3B280EB36720}" presName="spaceRect" presStyleCnt="0"/>
      <dgm:spPr/>
    </dgm:pt>
    <dgm:pt modelId="{99EDC110-02B2-4DCB-96B9-741394FBA367}" type="pres">
      <dgm:prSet presAssocID="{774335D4-1200-4660-8E94-3B280EB36720}" presName="textRect" presStyleLbl="revTx" presStyleIdx="0" presStyleCnt="6">
        <dgm:presLayoutVars>
          <dgm:chMax val="1"/>
          <dgm:chPref val="1"/>
        </dgm:presLayoutVars>
      </dgm:prSet>
      <dgm:spPr/>
    </dgm:pt>
    <dgm:pt modelId="{5733B2AE-2ACB-4881-9DAF-4402CD157564}" type="pres">
      <dgm:prSet presAssocID="{FF445070-6B08-4F92-99D5-230E7B13B61E}" presName="sibTrans" presStyleLbl="sibTrans2D1" presStyleIdx="0" presStyleCnt="0"/>
      <dgm:spPr/>
    </dgm:pt>
    <dgm:pt modelId="{3A322991-59E9-418A-9721-C0102286D7C0}" type="pres">
      <dgm:prSet presAssocID="{1F503090-C845-4DAD-99A4-E51A1E77B1A5}" presName="compNode" presStyleCnt="0"/>
      <dgm:spPr/>
    </dgm:pt>
    <dgm:pt modelId="{07426F79-56FB-4D05-BD26-C94681A41BED}" type="pres">
      <dgm:prSet presAssocID="{1F503090-C845-4DAD-99A4-E51A1E77B1A5}" presName="iconBgRect" presStyleLbl="bgShp" presStyleIdx="1" presStyleCnt="6"/>
      <dgm:spPr/>
    </dgm:pt>
    <dgm:pt modelId="{BFD2676A-53DF-466B-8580-43C22000241A}" type="pres">
      <dgm:prSet presAssocID="{1F503090-C845-4DAD-99A4-E51A1E77B1A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ACF3D2-DFBE-4DEB-855D-F0BE3CB76F76}" type="pres">
      <dgm:prSet presAssocID="{1F503090-C845-4DAD-99A4-E51A1E77B1A5}" presName="spaceRect" presStyleCnt="0"/>
      <dgm:spPr/>
    </dgm:pt>
    <dgm:pt modelId="{28578BC4-48AA-4793-A114-27F74017EB7E}" type="pres">
      <dgm:prSet presAssocID="{1F503090-C845-4DAD-99A4-E51A1E77B1A5}" presName="textRect" presStyleLbl="revTx" presStyleIdx="1" presStyleCnt="6">
        <dgm:presLayoutVars>
          <dgm:chMax val="1"/>
          <dgm:chPref val="1"/>
        </dgm:presLayoutVars>
      </dgm:prSet>
      <dgm:spPr/>
    </dgm:pt>
    <dgm:pt modelId="{DC341C7F-BB71-46D6-A76E-2ABD9B1A0AF9}" type="pres">
      <dgm:prSet presAssocID="{249A1294-4C79-42EE-9BF6-A00FBE8A8077}" presName="sibTrans" presStyleLbl="sibTrans2D1" presStyleIdx="0" presStyleCnt="0"/>
      <dgm:spPr/>
    </dgm:pt>
    <dgm:pt modelId="{A77D9439-D1B5-44E4-A6CC-EA4241F9E62E}" type="pres">
      <dgm:prSet presAssocID="{C2AA6787-160C-468C-8FF6-4E44675E57BE}" presName="compNode" presStyleCnt="0"/>
      <dgm:spPr/>
    </dgm:pt>
    <dgm:pt modelId="{5830C55E-AED2-4A94-BD3E-681AC8D165A7}" type="pres">
      <dgm:prSet presAssocID="{C2AA6787-160C-468C-8FF6-4E44675E57BE}" presName="iconBgRect" presStyleLbl="bgShp" presStyleIdx="2" presStyleCnt="6"/>
      <dgm:spPr/>
    </dgm:pt>
    <dgm:pt modelId="{EDFA90A5-E300-4B5D-999C-2E29FACCA0D2}" type="pres">
      <dgm:prSet presAssocID="{C2AA6787-160C-468C-8FF6-4E44675E57B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17273FA-3874-42D8-BEE0-25FFA7990AF0}" type="pres">
      <dgm:prSet presAssocID="{C2AA6787-160C-468C-8FF6-4E44675E57BE}" presName="spaceRect" presStyleCnt="0"/>
      <dgm:spPr/>
    </dgm:pt>
    <dgm:pt modelId="{3EC61BD1-F926-4716-90DC-3866E410C808}" type="pres">
      <dgm:prSet presAssocID="{C2AA6787-160C-468C-8FF6-4E44675E57BE}" presName="textRect" presStyleLbl="revTx" presStyleIdx="2" presStyleCnt="6">
        <dgm:presLayoutVars>
          <dgm:chMax val="1"/>
          <dgm:chPref val="1"/>
        </dgm:presLayoutVars>
      </dgm:prSet>
      <dgm:spPr/>
    </dgm:pt>
    <dgm:pt modelId="{5231C078-AA10-4460-B886-142DFA33D65D}" type="pres">
      <dgm:prSet presAssocID="{E05C839F-F2FE-43D9-AC5C-8CE062C2D146}" presName="sibTrans" presStyleLbl="sibTrans2D1" presStyleIdx="0" presStyleCnt="0"/>
      <dgm:spPr/>
    </dgm:pt>
    <dgm:pt modelId="{11D85614-5774-4970-84A3-1A6981520E3B}" type="pres">
      <dgm:prSet presAssocID="{864832B4-E7CF-421A-9A80-B9CDEADC3FD8}" presName="compNode" presStyleCnt="0"/>
      <dgm:spPr/>
    </dgm:pt>
    <dgm:pt modelId="{551DA64B-9573-4B8C-8396-F3B98E23FF68}" type="pres">
      <dgm:prSet presAssocID="{864832B4-E7CF-421A-9A80-B9CDEADC3FD8}" presName="iconBgRect" presStyleLbl="bgShp" presStyleIdx="3" presStyleCnt="6"/>
      <dgm:spPr/>
    </dgm:pt>
    <dgm:pt modelId="{B6BBFDCE-ECE7-4482-9885-84B2D091C96C}" type="pres">
      <dgm:prSet presAssocID="{864832B4-E7CF-421A-9A80-B9CDEADC3FD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E836943-0E32-4DBE-BCA5-AD02D5745489}" type="pres">
      <dgm:prSet presAssocID="{864832B4-E7CF-421A-9A80-B9CDEADC3FD8}" presName="spaceRect" presStyleCnt="0"/>
      <dgm:spPr/>
    </dgm:pt>
    <dgm:pt modelId="{679F2589-94E1-4DB3-8BD4-E087A28E6CD0}" type="pres">
      <dgm:prSet presAssocID="{864832B4-E7CF-421A-9A80-B9CDEADC3FD8}" presName="textRect" presStyleLbl="revTx" presStyleIdx="3" presStyleCnt="6">
        <dgm:presLayoutVars>
          <dgm:chMax val="1"/>
          <dgm:chPref val="1"/>
        </dgm:presLayoutVars>
      </dgm:prSet>
      <dgm:spPr/>
    </dgm:pt>
    <dgm:pt modelId="{26DC2ADE-2651-40B9-934D-1B12A564EF45}" type="pres">
      <dgm:prSet presAssocID="{8D8FBCF3-F9A8-4DD7-8290-315F1713EACB}" presName="sibTrans" presStyleLbl="sibTrans2D1" presStyleIdx="0" presStyleCnt="0"/>
      <dgm:spPr/>
    </dgm:pt>
    <dgm:pt modelId="{147E74C3-ED2E-46A2-9C00-16C53B3C78DD}" type="pres">
      <dgm:prSet presAssocID="{34DAE73C-35E5-4938-9172-D8EA19E43807}" presName="compNode" presStyleCnt="0"/>
      <dgm:spPr/>
    </dgm:pt>
    <dgm:pt modelId="{253C0DB2-923A-4415-9670-A3EC2C34F2AD}" type="pres">
      <dgm:prSet presAssocID="{34DAE73C-35E5-4938-9172-D8EA19E43807}" presName="iconBgRect" presStyleLbl="bgShp" presStyleIdx="4" presStyleCnt="6"/>
      <dgm:spPr/>
    </dgm:pt>
    <dgm:pt modelId="{9DB93695-4061-4303-96C4-C284BB6583D7}" type="pres">
      <dgm:prSet presAssocID="{34DAE73C-35E5-4938-9172-D8EA19E4380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26A28DB-BF9B-43E0-8A90-C7363E65DF2D}" type="pres">
      <dgm:prSet presAssocID="{34DAE73C-35E5-4938-9172-D8EA19E43807}" presName="spaceRect" presStyleCnt="0"/>
      <dgm:spPr/>
    </dgm:pt>
    <dgm:pt modelId="{91F404F5-381D-4150-8AC5-F11F5125E999}" type="pres">
      <dgm:prSet presAssocID="{34DAE73C-35E5-4938-9172-D8EA19E43807}" presName="textRect" presStyleLbl="revTx" presStyleIdx="4" presStyleCnt="6">
        <dgm:presLayoutVars>
          <dgm:chMax val="1"/>
          <dgm:chPref val="1"/>
        </dgm:presLayoutVars>
      </dgm:prSet>
      <dgm:spPr/>
    </dgm:pt>
    <dgm:pt modelId="{20B6E94E-EC34-4713-891F-E1CB662380B0}" type="pres">
      <dgm:prSet presAssocID="{F0615136-59E8-44DC-A1CD-D8A0B396AE06}" presName="sibTrans" presStyleLbl="sibTrans2D1" presStyleIdx="0" presStyleCnt="0"/>
      <dgm:spPr/>
    </dgm:pt>
    <dgm:pt modelId="{1B7DC7F0-8F4E-4C6B-8ECA-7A41A23B2F57}" type="pres">
      <dgm:prSet presAssocID="{A7D7ABC7-AB31-4E35-AA2B-BE77A848396C}" presName="compNode" presStyleCnt="0"/>
      <dgm:spPr/>
    </dgm:pt>
    <dgm:pt modelId="{3A0C1DE4-F6D2-49F0-B8A2-4B049E4C6252}" type="pres">
      <dgm:prSet presAssocID="{A7D7ABC7-AB31-4E35-AA2B-BE77A848396C}" presName="iconBgRect" presStyleLbl="bgShp" presStyleIdx="5" presStyleCnt="6"/>
      <dgm:spPr/>
    </dgm:pt>
    <dgm:pt modelId="{6EC3D6EA-160F-44D7-BC12-9AE9203FAB25}" type="pres">
      <dgm:prSet presAssocID="{A7D7ABC7-AB31-4E35-AA2B-BE77A848396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319D9F4-9592-4714-A96E-F89DBCE76C01}" type="pres">
      <dgm:prSet presAssocID="{A7D7ABC7-AB31-4E35-AA2B-BE77A848396C}" presName="spaceRect" presStyleCnt="0"/>
      <dgm:spPr/>
    </dgm:pt>
    <dgm:pt modelId="{089EE88C-7DC3-4670-ABF3-BCB57AB682E1}" type="pres">
      <dgm:prSet presAssocID="{A7D7ABC7-AB31-4E35-AA2B-BE77A848396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AAC061B-A211-4D6A-A957-C2FC593EC589}" type="presOf" srcId="{864832B4-E7CF-421A-9A80-B9CDEADC3FD8}" destId="{679F2589-94E1-4DB3-8BD4-E087A28E6CD0}" srcOrd="0" destOrd="0" presId="urn:microsoft.com/office/officeart/2018/2/layout/IconCircleList"/>
    <dgm:cxn modelId="{A6384A20-D864-4E4D-86A1-E81B5A1388D1}" type="presOf" srcId="{E05C839F-F2FE-43D9-AC5C-8CE062C2D146}" destId="{5231C078-AA10-4460-B886-142DFA33D65D}" srcOrd="0" destOrd="0" presId="urn:microsoft.com/office/officeart/2018/2/layout/IconCircleList"/>
    <dgm:cxn modelId="{B1D8A53C-197D-4DAC-9C47-28145B4F0C92}" type="presOf" srcId="{774335D4-1200-4660-8E94-3B280EB36720}" destId="{99EDC110-02B2-4DCB-96B9-741394FBA367}" srcOrd="0" destOrd="0" presId="urn:microsoft.com/office/officeart/2018/2/layout/IconCircleList"/>
    <dgm:cxn modelId="{2C4D2F45-10E5-4C59-8C42-90C9DEC0D007}" type="presOf" srcId="{66C63970-9F96-4614-A0B9-B8E616D4F23D}" destId="{6C81E7B6-87E2-4AF8-9D04-CB41127E7335}" srcOrd="0" destOrd="0" presId="urn:microsoft.com/office/officeart/2018/2/layout/IconCircleList"/>
    <dgm:cxn modelId="{FE2A474B-7FE1-4016-AE29-7B4F0A833122}" type="presOf" srcId="{8D8FBCF3-F9A8-4DD7-8290-315F1713EACB}" destId="{26DC2ADE-2651-40B9-934D-1B12A564EF45}" srcOrd="0" destOrd="0" presId="urn:microsoft.com/office/officeart/2018/2/layout/IconCircleList"/>
    <dgm:cxn modelId="{A9F39950-8F4B-4C8A-A56C-33E7B8E1A116}" srcId="{66C63970-9F96-4614-A0B9-B8E616D4F23D}" destId="{34DAE73C-35E5-4938-9172-D8EA19E43807}" srcOrd="4" destOrd="0" parTransId="{21399F09-12AE-4DF0-911D-B493825D0EDE}" sibTransId="{F0615136-59E8-44DC-A1CD-D8A0B396AE06}"/>
    <dgm:cxn modelId="{145D5853-3838-43CF-AC33-1C79E536286C}" type="presOf" srcId="{A7D7ABC7-AB31-4E35-AA2B-BE77A848396C}" destId="{089EE88C-7DC3-4670-ABF3-BCB57AB682E1}" srcOrd="0" destOrd="0" presId="urn:microsoft.com/office/officeart/2018/2/layout/IconCircleList"/>
    <dgm:cxn modelId="{52C74879-A9A2-4107-9A71-388CD87172D0}" type="presOf" srcId="{249A1294-4C79-42EE-9BF6-A00FBE8A8077}" destId="{DC341C7F-BB71-46D6-A76E-2ABD9B1A0AF9}" srcOrd="0" destOrd="0" presId="urn:microsoft.com/office/officeart/2018/2/layout/IconCircleList"/>
    <dgm:cxn modelId="{A7A6A67F-7003-4F9F-BBB5-BB4072A15496}" srcId="{66C63970-9F96-4614-A0B9-B8E616D4F23D}" destId="{C2AA6787-160C-468C-8FF6-4E44675E57BE}" srcOrd="2" destOrd="0" parTransId="{FF5F74DC-CB27-4B8B-A464-73A66A04D044}" sibTransId="{E05C839F-F2FE-43D9-AC5C-8CE062C2D146}"/>
    <dgm:cxn modelId="{116A289B-A533-46FE-A198-FAE39743316D}" srcId="{66C63970-9F96-4614-A0B9-B8E616D4F23D}" destId="{774335D4-1200-4660-8E94-3B280EB36720}" srcOrd="0" destOrd="0" parTransId="{D61C730A-26A8-48DE-8127-4232DA9FD94E}" sibTransId="{FF445070-6B08-4F92-99D5-230E7B13B61E}"/>
    <dgm:cxn modelId="{2E5270A7-01FA-43E7-9AB9-50F2D68F2E5E}" srcId="{66C63970-9F96-4614-A0B9-B8E616D4F23D}" destId="{864832B4-E7CF-421A-9A80-B9CDEADC3FD8}" srcOrd="3" destOrd="0" parTransId="{33941676-60D2-4E56-A2AC-C6C12877D57A}" sibTransId="{8D8FBCF3-F9A8-4DD7-8290-315F1713EACB}"/>
    <dgm:cxn modelId="{F0B018B7-5CD2-4008-B9CC-98D20213877B}" type="presOf" srcId="{FF445070-6B08-4F92-99D5-230E7B13B61E}" destId="{5733B2AE-2ACB-4881-9DAF-4402CD157564}" srcOrd="0" destOrd="0" presId="urn:microsoft.com/office/officeart/2018/2/layout/IconCircleList"/>
    <dgm:cxn modelId="{3A53ECB8-A205-4665-B2F2-DE7C6EC0A878}" type="presOf" srcId="{C2AA6787-160C-468C-8FF6-4E44675E57BE}" destId="{3EC61BD1-F926-4716-90DC-3866E410C808}" srcOrd="0" destOrd="0" presId="urn:microsoft.com/office/officeart/2018/2/layout/IconCircleList"/>
    <dgm:cxn modelId="{2ACDCDBA-86E8-41C5-89F9-D17AA81BE362}" type="presOf" srcId="{34DAE73C-35E5-4938-9172-D8EA19E43807}" destId="{91F404F5-381D-4150-8AC5-F11F5125E999}" srcOrd="0" destOrd="0" presId="urn:microsoft.com/office/officeart/2018/2/layout/IconCircleList"/>
    <dgm:cxn modelId="{80A5EFDA-535D-44F8-8A2B-75F3D43ABC27}" srcId="{66C63970-9F96-4614-A0B9-B8E616D4F23D}" destId="{1F503090-C845-4DAD-99A4-E51A1E77B1A5}" srcOrd="1" destOrd="0" parTransId="{5310EA28-B5CA-4A50-AC56-B17816D9A6CC}" sibTransId="{249A1294-4C79-42EE-9BF6-A00FBE8A8077}"/>
    <dgm:cxn modelId="{252122F6-D396-447D-9B4F-16018F34828A}" srcId="{66C63970-9F96-4614-A0B9-B8E616D4F23D}" destId="{A7D7ABC7-AB31-4E35-AA2B-BE77A848396C}" srcOrd="5" destOrd="0" parTransId="{43E9F3FE-51CA-4DFF-BCAE-E0EE6238F1DF}" sibTransId="{33697B75-B44D-4FE4-AED2-7FF856D0359B}"/>
    <dgm:cxn modelId="{8C0510F8-2E5E-48C6-9F13-4743B8E2A579}" type="presOf" srcId="{1F503090-C845-4DAD-99A4-E51A1E77B1A5}" destId="{28578BC4-48AA-4793-A114-27F74017EB7E}" srcOrd="0" destOrd="0" presId="urn:microsoft.com/office/officeart/2018/2/layout/IconCircleList"/>
    <dgm:cxn modelId="{7E2AA6FB-74B9-4878-8D2B-169446AF0021}" type="presOf" srcId="{F0615136-59E8-44DC-A1CD-D8A0B396AE06}" destId="{20B6E94E-EC34-4713-891F-E1CB662380B0}" srcOrd="0" destOrd="0" presId="urn:microsoft.com/office/officeart/2018/2/layout/IconCircleList"/>
    <dgm:cxn modelId="{AF4EF40B-C87D-4D4C-9883-148B7D9E52C8}" type="presParOf" srcId="{6C81E7B6-87E2-4AF8-9D04-CB41127E7335}" destId="{6BF909C3-A455-458D-9044-9DD0D7BA0AB1}" srcOrd="0" destOrd="0" presId="urn:microsoft.com/office/officeart/2018/2/layout/IconCircleList"/>
    <dgm:cxn modelId="{89FE2D42-156F-4D54-9CE2-2994403D41A9}" type="presParOf" srcId="{6BF909C3-A455-458D-9044-9DD0D7BA0AB1}" destId="{B4EF2016-4ABA-431B-BF73-D70F22CBA205}" srcOrd="0" destOrd="0" presId="urn:microsoft.com/office/officeart/2018/2/layout/IconCircleList"/>
    <dgm:cxn modelId="{35446D4D-C17F-4DEF-A8D7-92F30822DF83}" type="presParOf" srcId="{B4EF2016-4ABA-431B-BF73-D70F22CBA205}" destId="{74A9D4A6-172B-44BA-8856-F16AE2650AF7}" srcOrd="0" destOrd="0" presId="urn:microsoft.com/office/officeart/2018/2/layout/IconCircleList"/>
    <dgm:cxn modelId="{B3064D2A-AE50-4A10-B527-290234DD8061}" type="presParOf" srcId="{B4EF2016-4ABA-431B-BF73-D70F22CBA205}" destId="{46D35C77-2F15-48DA-B3BB-7A364EFED14E}" srcOrd="1" destOrd="0" presId="urn:microsoft.com/office/officeart/2018/2/layout/IconCircleList"/>
    <dgm:cxn modelId="{824998DE-E7C9-4C4C-86D9-E4D009792320}" type="presParOf" srcId="{B4EF2016-4ABA-431B-BF73-D70F22CBA205}" destId="{BD426907-9E64-4E93-B8C6-3EAFCDB14C2C}" srcOrd="2" destOrd="0" presId="urn:microsoft.com/office/officeart/2018/2/layout/IconCircleList"/>
    <dgm:cxn modelId="{F66D2FBA-21D3-4219-9B64-430490AB5ABE}" type="presParOf" srcId="{B4EF2016-4ABA-431B-BF73-D70F22CBA205}" destId="{99EDC110-02B2-4DCB-96B9-741394FBA367}" srcOrd="3" destOrd="0" presId="urn:microsoft.com/office/officeart/2018/2/layout/IconCircleList"/>
    <dgm:cxn modelId="{C9F1F4DD-8065-46FF-A838-182FEAED4FE7}" type="presParOf" srcId="{6BF909C3-A455-458D-9044-9DD0D7BA0AB1}" destId="{5733B2AE-2ACB-4881-9DAF-4402CD157564}" srcOrd="1" destOrd="0" presId="urn:microsoft.com/office/officeart/2018/2/layout/IconCircleList"/>
    <dgm:cxn modelId="{ACE92876-8C6A-424E-A757-F09C7AC3FB82}" type="presParOf" srcId="{6BF909C3-A455-458D-9044-9DD0D7BA0AB1}" destId="{3A322991-59E9-418A-9721-C0102286D7C0}" srcOrd="2" destOrd="0" presId="urn:microsoft.com/office/officeart/2018/2/layout/IconCircleList"/>
    <dgm:cxn modelId="{983DBCF2-7E51-4A55-9B46-3054C0D4F24E}" type="presParOf" srcId="{3A322991-59E9-418A-9721-C0102286D7C0}" destId="{07426F79-56FB-4D05-BD26-C94681A41BED}" srcOrd="0" destOrd="0" presId="urn:microsoft.com/office/officeart/2018/2/layout/IconCircleList"/>
    <dgm:cxn modelId="{4619970F-0BC8-48EB-806B-9C18E9553888}" type="presParOf" srcId="{3A322991-59E9-418A-9721-C0102286D7C0}" destId="{BFD2676A-53DF-466B-8580-43C22000241A}" srcOrd="1" destOrd="0" presId="urn:microsoft.com/office/officeart/2018/2/layout/IconCircleList"/>
    <dgm:cxn modelId="{E0553084-9EC4-4CB4-B65D-97428B9BAF1C}" type="presParOf" srcId="{3A322991-59E9-418A-9721-C0102286D7C0}" destId="{36ACF3D2-DFBE-4DEB-855D-F0BE3CB76F76}" srcOrd="2" destOrd="0" presId="urn:microsoft.com/office/officeart/2018/2/layout/IconCircleList"/>
    <dgm:cxn modelId="{07FA4540-3543-4C96-ABCB-4CABA744530F}" type="presParOf" srcId="{3A322991-59E9-418A-9721-C0102286D7C0}" destId="{28578BC4-48AA-4793-A114-27F74017EB7E}" srcOrd="3" destOrd="0" presId="urn:microsoft.com/office/officeart/2018/2/layout/IconCircleList"/>
    <dgm:cxn modelId="{C8985BA1-7592-474E-8D1D-008549CDB345}" type="presParOf" srcId="{6BF909C3-A455-458D-9044-9DD0D7BA0AB1}" destId="{DC341C7F-BB71-46D6-A76E-2ABD9B1A0AF9}" srcOrd="3" destOrd="0" presId="urn:microsoft.com/office/officeart/2018/2/layout/IconCircleList"/>
    <dgm:cxn modelId="{81EA629A-9E1B-4DDC-847E-0043743B608F}" type="presParOf" srcId="{6BF909C3-A455-458D-9044-9DD0D7BA0AB1}" destId="{A77D9439-D1B5-44E4-A6CC-EA4241F9E62E}" srcOrd="4" destOrd="0" presId="urn:microsoft.com/office/officeart/2018/2/layout/IconCircleList"/>
    <dgm:cxn modelId="{512DA3C0-612E-497D-A0F0-A36C478B74AC}" type="presParOf" srcId="{A77D9439-D1B5-44E4-A6CC-EA4241F9E62E}" destId="{5830C55E-AED2-4A94-BD3E-681AC8D165A7}" srcOrd="0" destOrd="0" presId="urn:microsoft.com/office/officeart/2018/2/layout/IconCircleList"/>
    <dgm:cxn modelId="{DC272B6D-7779-4C3B-A4A0-604C7997C51A}" type="presParOf" srcId="{A77D9439-D1B5-44E4-A6CC-EA4241F9E62E}" destId="{EDFA90A5-E300-4B5D-999C-2E29FACCA0D2}" srcOrd="1" destOrd="0" presId="urn:microsoft.com/office/officeart/2018/2/layout/IconCircleList"/>
    <dgm:cxn modelId="{93C5BF84-1E29-4FC5-A4A2-88FBDFC21CEF}" type="presParOf" srcId="{A77D9439-D1B5-44E4-A6CC-EA4241F9E62E}" destId="{517273FA-3874-42D8-BEE0-25FFA7990AF0}" srcOrd="2" destOrd="0" presId="urn:microsoft.com/office/officeart/2018/2/layout/IconCircleList"/>
    <dgm:cxn modelId="{380D6231-AC74-427D-9113-3B90F10D0996}" type="presParOf" srcId="{A77D9439-D1B5-44E4-A6CC-EA4241F9E62E}" destId="{3EC61BD1-F926-4716-90DC-3866E410C808}" srcOrd="3" destOrd="0" presId="urn:microsoft.com/office/officeart/2018/2/layout/IconCircleList"/>
    <dgm:cxn modelId="{1630D69B-7010-4CB3-9423-DD54FEA9DAE2}" type="presParOf" srcId="{6BF909C3-A455-458D-9044-9DD0D7BA0AB1}" destId="{5231C078-AA10-4460-B886-142DFA33D65D}" srcOrd="5" destOrd="0" presId="urn:microsoft.com/office/officeart/2018/2/layout/IconCircleList"/>
    <dgm:cxn modelId="{A85520B9-BA46-4E22-AC8E-4FB4537EA119}" type="presParOf" srcId="{6BF909C3-A455-458D-9044-9DD0D7BA0AB1}" destId="{11D85614-5774-4970-84A3-1A6981520E3B}" srcOrd="6" destOrd="0" presId="urn:microsoft.com/office/officeart/2018/2/layout/IconCircleList"/>
    <dgm:cxn modelId="{08C40EF1-4DF6-48F2-9393-75B224C44836}" type="presParOf" srcId="{11D85614-5774-4970-84A3-1A6981520E3B}" destId="{551DA64B-9573-4B8C-8396-F3B98E23FF68}" srcOrd="0" destOrd="0" presId="urn:microsoft.com/office/officeart/2018/2/layout/IconCircleList"/>
    <dgm:cxn modelId="{1C2C207E-5E2D-407B-ADBF-8CA6FCCFED87}" type="presParOf" srcId="{11D85614-5774-4970-84A3-1A6981520E3B}" destId="{B6BBFDCE-ECE7-4482-9885-84B2D091C96C}" srcOrd="1" destOrd="0" presId="urn:microsoft.com/office/officeart/2018/2/layout/IconCircleList"/>
    <dgm:cxn modelId="{C6AE8B90-D2FB-46F4-BBC8-DA31E743E731}" type="presParOf" srcId="{11D85614-5774-4970-84A3-1A6981520E3B}" destId="{3E836943-0E32-4DBE-BCA5-AD02D5745489}" srcOrd="2" destOrd="0" presId="urn:microsoft.com/office/officeart/2018/2/layout/IconCircleList"/>
    <dgm:cxn modelId="{F09034DC-E062-4108-9427-CA3BFFCE9702}" type="presParOf" srcId="{11D85614-5774-4970-84A3-1A6981520E3B}" destId="{679F2589-94E1-4DB3-8BD4-E087A28E6CD0}" srcOrd="3" destOrd="0" presId="urn:microsoft.com/office/officeart/2018/2/layout/IconCircleList"/>
    <dgm:cxn modelId="{CC8E1C35-CB77-4BD7-8121-40F3A95A8593}" type="presParOf" srcId="{6BF909C3-A455-458D-9044-9DD0D7BA0AB1}" destId="{26DC2ADE-2651-40B9-934D-1B12A564EF45}" srcOrd="7" destOrd="0" presId="urn:microsoft.com/office/officeart/2018/2/layout/IconCircleList"/>
    <dgm:cxn modelId="{4E4386CE-BFF0-4E90-BC46-D4DF274359A1}" type="presParOf" srcId="{6BF909C3-A455-458D-9044-9DD0D7BA0AB1}" destId="{147E74C3-ED2E-46A2-9C00-16C53B3C78DD}" srcOrd="8" destOrd="0" presId="urn:microsoft.com/office/officeart/2018/2/layout/IconCircleList"/>
    <dgm:cxn modelId="{52D00FA0-4F11-415F-A484-12F9A5C70D16}" type="presParOf" srcId="{147E74C3-ED2E-46A2-9C00-16C53B3C78DD}" destId="{253C0DB2-923A-4415-9670-A3EC2C34F2AD}" srcOrd="0" destOrd="0" presId="urn:microsoft.com/office/officeart/2018/2/layout/IconCircleList"/>
    <dgm:cxn modelId="{24726E7C-EB81-4635-B037-46567C430A22}" type="presParOf" srcId="{147E74C3-ED2E-46A2-9C00-16C53B3C78DD}" destId="{9DB93695-4061-4303-96C4-C284BB6583D7}" srcOrd="1" destOrd="0" presId="urn:microsoft.com/office/officeart/2018/2/layout/IconCircleList"/>
    <dgm:cxn modelId="{086CC92A-E2F8-4501-BE21-44E675F10525}" type="presParOf" srcId="{147E74C3-ED2E-46A2-9C00-16C53B3C78DD}" destId="{926A28DB-BF9B-43E0-8A90-C7363E65DF2D}" srcOrd="2" destOrd="0" presId="urn:microsoft.com/office/officeart/2018/2/layout/IconCircleList"/>
    <dgm:cxn modelId="{9B8E6A0C-4E73-4E34-9EBC-5F1017C707C2}" type="presParOf" srcId="{147E74C3-ED2E-46A2-9C00-16C53B3C78DD}" destId="{91F404F5-381D-4150-8AC5-F11F5125E999}" srcOrd="3" destOrd="0" presId="urn:microsoft.com/office/officeart/2018/2/layout/IconCircleList"/>
    <dgm:cxn modelId="{9E719B8E-CCEF-4323-AD38-4C235E0CEAE3}" type="presParOf" srcId="{6BF909C3-A455-458D-9044-9DD0D7BA0AB1}" destId="{20B6E94E-EC34-4713-891F-E1CB662380B0}" srcOrd="9" destOrd="0" presId="urn:microsoft.com/office/officeart/2018/2/layout/IconCircleList"/>
    <dgm:cxn modelId="{D9D5FF53-71B7-4A1A-8576-53510B1C66FE}" type="presParOf" srcId="{6BF909C3-A455-458D-9044-9DD0D7BA0AB1}" destId="{1B7DC7F0-8F4E-4C6B-8ECA-7A41A23B2F57}" srcOrd="10" destOrd="0" presId="urn:microsoft.com/office/officeart/2018/2/layout/IconCircleList"/>
    <dgm:cxn modelId="{BC404876-5764-46DD-8094-BA09E2DC8013}" type="presParOf" srcId="{1B7DC7F0-8F4E-4C6B-8ECA-7A41A23B2F57}" destId="{3A0C1DE4-F6D2-49F0-B8A2-4B049E4C6252}" srcOrd="0" destOrd="0" presId="urn:microsoft.com/office/officeart/2018/2/layout/IconCircleList"/>
    <dgm:cxn modelId="{778B79BC-E08E-48AD-BEFB-D2663092FC0E}" type="presParOf" srcId="{1B7DC7F0-8F4E-4C6B-8ECA-7A41A23B2F57}" destId="{6EC3D6EA-160F-44D7-BC12-9AE9203FAB25}" srcOrd="1" destOrd="0" presId="urn:microsoft.com/office/officeart/2018/2/layout/IconCircleList"/>
    <dgm:cxn modelId="{0CC1DD38-DD5A-4940-9652-55EB56E81BAF}" type="presParOf" srcId="{1B7DC7F0-8F4E-4C6B-8ECA-7A41A23B2F57}" destId="{3319D9F4-9592-4714-A96E-F89DBCE76C01}" srcOrd="2" destOrd="0" presId="urn:microsoft.com/office/officeart/2018/2/layout/IconCircleList"/>
    <dgm:cxn modelId="{EAEAFECB-A87E-4734-85D9-165B1ECD609F}" type="presParOf" srcId="{1B7DC7F0-8F4E-4C6B-8ECA-7A41A23B2F57}" destId="{089EE88C-7DC3-4670-ABF3-BCB57AB682E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DA5C24-1252-4E8D-BD61-B69ACF24F1D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59C951-3C83-43FE-88CD-DC0F3D4AE0BA}">
      <dgm:prSet/>
      <dgm:spPr/>
      <dgm:t>
        <a:bodyPr/>
        <a:lstStyle/>
        <a:p>
          <a:r>
            <a:rPr lang="en-US"/>
            <a:t>From the Master account invite other accounts (child accounts)</a:t>
          </a:r>
        </a:p>
      </dgm:t>
    </dgm:pt>
    <dgm:pt modelId="{CDD55F1E-5A60-4439-9CBE-114B819A8CA9}" type="parTrans" cxnId="{AFDDE37C-78AD-43B4-8933-99CD491C7C5C}">
      <dgm:prSet/>
      <dgm:spPr/>
      <dgm:t>
        <a:bodyPr/>
        <a:lstStyle/>
        <a:p>
          <a:endParaRPr lang="en-US"/>
        </a:p>
      </dgm:t>
    </dgm:pt>
    <dgm:pt modelId="{D99A3538-C137-4B7C-8D48-44CFAEEFD75E}" type="sibTrans" cxnId="{AFDDE37C-78AD-43B4-8933-99CD491C7C5C}">
      <dgm:prSet/>
      <dgm:spPr/>
      <dgm:t>
        <a:bodyPr/>
        <a:lstStyle/>
        <a:p>
          <a:endParaRPr lang="en-US"/>
        </a:p>
      </dgm:t>
    </dgm:pt>
    <dgm:pt modelId="{3F74311A-7CA6-4805-B67C-48E16F4DEC88}">
      <dgm:prSet/>
      <dgm:spPr/>
      <dgm:t>
        <a:bodyPr/>
        <a:lstStyle/>
        <a:p>
          <a:r>
            <a:rPr lang="en-US"/>
            <a:t>Invite could be for consolidated billing or for all features</a:t>
          </a:r>
        </a:p>
      </dgm:t>
    </dgm:pt>
    <dgm:pt modelId="{3C0CC9AA-C637-4FC8-A695-824F7F9D142F}" type="parTrans" cxnId="{7827C6E4-9E26-463A-AD15-42B07A547CBD}">
      <dgm:prSet/>
      <dgm:spPr/>
      <dgm:t>
        <a:bodyPr/>
        <a:lstStyle/>
        <a:p>
          <a:endParaRPr lang="en-US"/>
        </a:p>
      </dgm:t>
    </dgm:pt>
    <dgm:pt modelId="{8191362E-C441-4532-B540-1CD88A832D8D}" type="sibTrans" cxnId="{7827C6E4-9E26-463A-AD15-42B07A547CBD}">
      <dgm:prSet/>
      <dgm:spPr/>
      <dgm:t>
        <a:bodyPr/>
        <a:lstStyle/>
        <a:p>
          <a:endParaRPr lang="en-US"/>
        </a:p>
      </dgm:t>
    </dgm:pt>
    <dgm:pt modelId="{6E6A7B85-D5B5-4F8E-ADE9-4DCDF4313386}">
      <dgm:prSet/>
      <dgm:spPr/>
      <dgm:t>
        <a:bodyPr/>
        <a:lstStyle/>
        <a:p>
          <a:r>
            <a:rPr lang="en-US"/>
            <a:t>If invite is for all features, Master account can create policies for child accounts</a:t>
          </a:r>
        </a:p>
      </dgm:t>
    </dgm:pt>
    <dgm:pt modelId="{C0DC2374-7949-41F4-9940-BAC4C060102E}" type="parTrans" cxnId="{7BB04C32-BA55-4067-9154-4B92D8BD5EB9}">
      <dgm:prSet/>
      <dgm:spPr/>
      <dgm:t>
        <a:bodyPr/>
        <a:lstStyle/>
        <a:p>
          <a:endParaRPr lang="en-US"/>
        </a:p>
      </dgm:t>
    </dgm:pt>
    <dgm:pt modelId="{AF4B702A-7EA2-4714-A402-F0408C054050}" type="sibTrans" cxnId="{7BB04C32-BA55-4067-9154-4B92D8BD5EB9}">
      <dgm:prSet/>
      <dgm:spPr/>
      <dgm:t>
        <a:bodyPr/>
        <a:lstStyle/>
        <a:p>
          <a:endParaRPr lang="en-US"/>
        </a:p>
      </dgm:t>
    </dgm:pt>
    <dgm:pt modelId="{1FB7A303-20D9-4C88-AC0D-A598FA867E07}" type="pres">
      <dgm:prSet presAssocID="{C3DA5C24-1252-4E8D-BD61-B69ACF24F1DA}" presName="vert0" presStyleCnt="0">
        <dgm:presLayoutVars>
          <dgm:dir/>
          <dgm:animOne val="branch"/>
          <dgm:animLvl val="lvl"/>
        </dgm:presLayoutVars>
      </dgm:prSet>
      <dgm:spPr/>
    </dgm:pt>
    <dgm:pt modelId="{C147BCB6-D097-4503-9AB7-A30C9CD4F8FB}" type="pres">
      <dgm:prSet presAssocID="{1C59C951-3C83-43FE-88CD-DC0F3D4AE0BA}" presName="thickLine" presStyleLbl="alignNode1" presStyleIdx="0" presStyleCnt="3"/>
      <dgm:spPr/>
    </dgm:pt>
    <dgm:pt modelId="{6538FB45-98F2-4618-982C-E8C262084035}" type="pres">
      <dgm:prSet presAssocID="{1C59C951-3C83-43FE-88CD-DC0F3D4AE0BA}" presName="horz1" presStyleCnt="0"/>
      <dgm:spPr/>
    </dgm:pt>
    <dgm:pt modelId="{0356C5ED-57E7-40F9-ADC5-B20B662F2141}" type="pres">
      <dgm:prSet presAssocID="{1C59C951-3C83-43FE-88CD-DC0F3D4AE0BA}" presName="tx1" presStyleLbl="revTx" presStyleIdx="0" presStyleCnt="3"/>
      <dgm:spPr/>
    </dgm:pt>
    <dgm:pt modelId="{C4A825EE-250C-4389-87DD-A82EF98D06A2}" type="pres">
      <dgm:prSet presAssocID="{1C59C951-3C83-43FE-88CD-DC0F3D4AE0BA}" presName="vert1" presStyleCnt="0"/>
      <dgm:spPr/>
    </dgm:pt>
    <dgm:pt modelId="{55AC0168-85A2-4AC5-BBC5-A97BCEADCB59}" type="pres">
      <dgm:prSet presAssocID="{3F74311A-7CA6-4805-B67C-48E16F4DEC88}" presName="thickLine" presStyleLbl="alignNode1" presStyleIdx="1" presStyleCnt="3"/>
      <dgm:spPr/>
    </dgm:pt>
    <dgm:pt modelId="{0FB6EB4D-01D5-44CB-AB14-38B94F6D3662}" type="pres">
      <dgm:prSet presAssocID="{3F74311A-7CA6-4805-B67C-48E16F4DEC88}" presName="horz1" presStyleCnt="0"/>
      <dgm:spPr/>
    </dgm:pt>
    <dgm:pt modelId="{253484BA-A8C6-4505-9B16-D49006A41A91}" type="pres">
      <dgm:prSet presAssocID="{3F74311A-7CA6-4805-B67C-48E16F4DEC88}" presName="tx1" presStyleLbl="revTx" presStyleIdx="1" presStyleCnt="3"/>
      <dgm:spPr/>
    </dgm:pt>
    <dgm:pt modelId="{F3D667A6-2825-4F5F-A7E7-E37DC76BB93A}" type="pres">
      <dgm:prSet presAssocID="{3F74311A-7CA6-4805-B67C-48E16F4DEC88}" presName="vert1" presStyleCnt="0"/>
      <dgm:spPr/>
    </dgm:pt>
    <dgm:pt modelId="{B9DE17B3-F597-4577-9684-4BA088213E61}" type="pres">
      <dgm:prSet presAssocID="{6E6A7B85-D5B5-4F8E-ADE9-4DCDF4313386}" presName="thickLine" presStyleLbl="alignNode1" presStyleIdx="2" presStyleCnt="3"/>
      <dgm:spPr/>
    </dgm:pt>
    <dgm:pt modelId="{48E418AF-09AE-40DB-B3D5-6494D714B30D}" type="pres">
      <dgm:prSet presAssocID="{6E6A7B85-D5B5-4F8E-ADE9-4DCDF4313386}" presName="horz1" presStyleCnt="0"/>
      <dgm:spPr/>
    </dgm:pt>
    <dgm:pt modelId="{00488D76-6381-4366-A432-64B865B0E2C7}" type="pres">
      <dgm:prSet presAssocID="{6E6A7B85-D5B5-4F8E-ADE9-4DCDF4313386}" presName="tx1" presStyleLbl="revTx" presStyleIdx="2" presStyleCnt="3"/>
      <dgm:spPr/>
    </dgm:pt>
    <dgm:pt modelId="{46F221C2-5929-49C3-8EDC-B878FE09C56A}" type="pres">
      <dgm:prSet presAssocID="{6E6A7B85-D5B5-4F8E-ADE9-4DCDF4313386}" presName="vert1" presStyleCnt="0"/>
      <dgm:spPr/>
    </dgm:pt>
  </dgm:ptLst>
  <dgm:cxnLst>
    <dgm:cxn modelId="{7BB04C32-BA55-4067-9154-4B92D8BD5EB9}" srcId="{C3DA5C24-1252-4E8D-BD61-B69ACF24F1DA}" destId="{6E6A7B85-D5B5-4F8E-ADE9-4DCDF4313386}" srcOrd="2" destOrd="0" parTransId="{C0DC2374-7949-41F4-9940-BAC4C060102E}" sibTransId="{AF4B702A-7EA2-4714-A402-F0408C054050}"/>
    <dgm:cxn modelId="{0BB7F264-FAE7-48B8-A93C-B21B7A0B93F8}" type="presOf" srcId="{1C59C951-3C83-43FE-88CD-DC0F3D4AE0BA}" destId="{0356C5ED-57E7-40F9-ADC5-B20B662F2141}" srcOrd="0" destOrd="0" presId="urn:microsoft.com/office/officeart/2008/layout/LinedList"/>
    <dgm:cxn modelId="{AFDDE37C-78AD-43B4-8933-99CD491C7C5C}" srcId="{C3DA5C24-1252-4E8D-BD61-B69ACF24F1DA}" destId="{1C59C951-3C83-43FE-88CD-DC0F3D4AE0BA}" srcOrd="0" destOrd="0" parTransId="{CDD55F1E-5A60-4439-9CBE-114B819A8CA9}" sibTransId="{D99A3538-C137-4B7C-8D48-44CFAEEFD75E}"/>
    <dgm:cxn modelId="{1BD3837F-E904-496C-9F7F-D33722A8402D}" type="presOf" srcId="{6E6A7B85-D5B5-4F8E-ADE9-4DCDF4313386}" destId="{00488D76-6381-4366-A432-64B865B0E2C7}" srcOrd="0" destOrd="0" presId="urn:microsoft.com/office/officeart/2008/layout/LinedList"/>
    <dgm:cxn modelId="{AC79D7A9-973B-4549-B8B8-E35EDC6B7981}" type="presOf" srcId="{3F74311A-7CA6-4805-B67C-48E16F4DEC88}" destId="{253484BA-A8C6-4505-9B16-D49006A41A91}" srcOrd="0" destOrd="0" presId="urn:microsoft.com/office/officeart/2008/layout/LinedList"/>
    <dgm:cxn modelId="{D6442AB4-67F7-46DB-A84D-77E1F8377FEA}" type="presOf" srcId="{C3DA5C24-1252-4E8D-BD61-B69ACF24F1DA}" destId="{1FB7A303-20D9-4C88-AC0D-A598FA867E07}" srcOrd="0" destOrd="0" presId="urn:microsoft.com/office/officeart/2008/layout/LinedList"/>
    <dgm:cxn modelId="{7827C6E4-9E26-463A-AD15-42B07A547CBD}" srcId="{C3DA5C24-1252-4E8D-BD61-B69ACF24F1DA}" destId="{3F74311A-7CA6-4805-B67C-48E16F4DEC88}" srcOrd="1" destOrd="0" parTransId="{3C0CC9AA-C637-4FC8-A695-824F7F9D142F}" sibTransId="{8191362E-C441-4532-B540-1CD88A832D8D}"/>
    <dgm:cxn modelId="{F5D066A2-5365-4B1A-860C-D6DCD7B147DD}" type="presParOf" srcId="{1FB7A303-20D9-4C88-AC0D-A598FA867E07}" destId="{C147BCB6-D097-4503-9AB7-A30C9CD4F8FB}" srcOrd="0" destOrd="0" presId="urn:microsoft.com/office/officeart/2008/layout/LinedList"/>
    <dgm:cxn modelId="{7FA7E46C-8212-4902-90E7-DB49DDA68122}" type="presParOf" srcId="{1FB7A303-20D9-4C88-AC0D-A598FA867E07}" destId="{6538FB45-98F2-4618-982C-E8C262084035}" srcOrd="1" destOrd="0" presId="urn:microsoft.com/office/officeart/2008/layout/LinedList"/>
    <dgm:cxn modelId="{4A9A68E8-F7B6-4E60-ABA3-54F616BD763A}" type="presParOf" srcId="{6538FB45-98F2-4618-982C-E8C262084035}" destId="{0356C5ED-57E7-40F9-ADC5-B20B662F2141}" srcOrd="0" destOrd="0" presId="urn:microsoft.com/office/officeart/2008/layout/LinedList"/>
    <dgm:cxn modelId="{80991ECB-1D01-4CCA-B191-88741EB06E25}" type="presParOf" srcId="{6538FB45-98F2-4618-982C-E8C262084035}" destId="{C4A825EE-250C-4389-87DD-A82EF98D06A2}" srcOrd="1" destOrd="0" presId="urn:microsoft.com/office/officeart/2008/layout/LinedList"/>
    <dgm:cxn modelId="{32A39613-3A66-4421-9B7C-A86F4F0A2D89}" type="presParOf" srcId="{1FB7A303-20D9-4C88-AC0D-A598FA867E07}" destId="{55AC0168-85A2-4AC5-BBC5-A97BCEADCB59}" srcOrd="2" destOrd="0" presId="urn:microsoft.com/office/officeart/2008/layout/LinedList"/>
    <dgm:cxn modelId="{89617BBB-0659-4210-A973-D46EC23473E6}" type="presParOf" srcId="{1FB7A303-20D9-4C88-AC0D-A598FA867E07}" destId="{0FB6EB4D-01D5-44CB-AB14-38B94F6D3662}" srcOrd="3" destOrd="0" presId="urn:microsoft.com/office/officeart/2008/layout/LinedList"/>
    <dgm:cxn modelId="{C55A9014-3B5B-4B50-A0EA-ACB1E26F12B9}" type="presParOf" srcId="{0FB6EB4D-01D5-44CB-AB14-38B94F6D3662}" destId="{253484BA-A8C6-4505-9B16-D49006A41A91}" srcOrd="0" destOrd="0" presId="urn:microsoft.com/office/officeart/2008/layout/LinedList"/>
    <dgm:cxn modelId="{15C4AE9A-3DB7-4C7D-B83A-E41204C3E10B}" type="presParOf" srcId="{0FB6EB4D-01D5-44CB-AB14-38B94F6D3662}" destId="{F3D667A6-2825-4F5F-A7E7-E37DC76BB93A}" srcOrd="1" destOrd="0" presId="urn:microsoft.com/office/officeart/2008/layout/LinedList"/>
    <dgm:cxn modelId="{238EB041-96F6-4956-BB8C-2712B6AD0630}" type="presParOf" srcId="{1FB7A303-20D9-4C88-AC0D-A598FA867E07}" destId="{B9DE17B3-F597-4577-9684-4BA088213E61}" srcOrd="4" destOrd="0" presId="urn:microsoft.com/office/officeart/2008/layout/LinedList"/>
    <dgm:cxn modelId="{7423D126-D64C-44FA-8D24-9AD4358ABE65}" type="presParOf" srcId="{1FB7A303-20D9-4C88-AC0D-A598FA867E07}" destId="{48E418AF-09AE-40DB-B3D5-6494D714B30D}" srcOrd="5" destOrd="0" presId="urn:microsoft.com/office/officeart/2008/layout/LinedList"/>
    <dgm:cxn modelId="{A6E3E95C-4784-49BE-9CB1-EFE4D460C047}" type="presParOf" srcId="{48E418AF-09AE-40DB-B3D5-6494D714B30D}" destId="{00488D76-6381-4366-A432-64B865B0E2C7}" srcOrd="0" destOrd="0" presId="urn:microsoft.com/office/officeart/2008/layout/LinedList"/>
    <dgm:cxn modelId="{1670B4D7-9FC2-44A0-85C0-96B3F4994E51}" type="presParOf" srcId="{48E418AF-09AE-40DB-B3D5-6494D714B30D}" destId="{46F221C2-5929-49C3-8EDC-B878FE09C5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0B39D-7942-4C60-B473-679B94B0E3E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5BFA655-76D1-449A-8E18-625ACB919EF2}">
      <dgm:prSet/>
      <dgm:spPr/>
      <dgm:t>
        <a:bodyPr/>
        <a:lstStyle/>
        <a:p>
          <a:r>
            <a:rPr lang="en-US"/>
            <a:t>Organizational Units can be used to group accounts together</a:t>
          </a:r>
        </a:p>
      </dgm:t>
    </dgm:pt>
    <dgm:pt modelId="{FAE08BFC-2B3E-4EA5-B1A7-C2ADDAED382C}" type="parTrans" cxnId="{80FE8C16-356E-48AF-9011-AA774E9FB4FC}">
      <dgm:prSet/>
      <dgm:spPr/>
      <dgm:t>
        <a:bodyPr/>
        <a:lstStyle/>
        <a:p>
          <a:endParaRPr lang="en-US"/>
        </a:p>
      </dgm:t>
    </dgm:pt>
    <dgm:pt modelId="{8EC56312-2C11-4773-84ED-E2ACA6027BA7}" type="sibTrans" cxnId="{80FE8C16-356E-48AF-9011-AA774E9FB4FC}">
      <dgm:prSet/>
      <dgm:spPr/>
      <dgm:t>
        <a:bodyPr/>
        <a:lstStyle/>
        <a:p>
          <a:endParaRPr lang="en-US"/>
        </a:p>
      </dgm:t>
    </dgm:pt>
    <dgm:pt modelId="{70F930F6-6D1B-468D-80B5-E3E75D700390}">
      <dgm:prSet/>
      <dgm:spPr/>
      <dgm:t>
        <a:bodyPr/>
        <a:lstStyle/>
        <a:p>
          <a:r>
            <a:rPr lang="en-US"/>
            <a:t>For example, we can have an OU called Development with two accounts</a:t>
          </a:r>
        </a:p>
      </dgm:t>
    </dgm:pt>
    <dgm:pt modelId="{1C5C44D9-80BA-4DFA-AA01-A381A9F7B24F}" type="parTrans" cxnId="{CBF5F536-9960-4A78-823C-0DB5FCF0949D}">
      <dgm:prSet/>
      <dgm:spPr/>
      <dgm:t>
        <a:bodyPr/>
        <a:lstStyle/>
        <a:p>
          <a:endParaRPr lang="en-US"/>
        </a:p>
      </dgm:t>
    </dgm:pt>
    <dgm:pt modelId="{800F9CA0-B574-4857-A20B-F88037CB22DA}" type="sibTrans" cxnId="{CBF5F536-9960-4A78-823C-0DB5FCF0949D}">
      <dgm:prSet/>
      <dgm:spPr/>
      <dgm:t>
        <a:bodyPr/>
        <a:lstStyle/>
        <a:p>
          <a:endParaRPr lang="en-US"/>
        </a:p>
      </dgm:t>
    </dgm:pt>
    <dgm:pt modelId="{1D1AA586-EEA5-4794-934A-B8251BC6B9FB}">
      <dgm:prSet/>
      <dgm:spPr/>
      <dgm:t>
        <a:bodyPr/>
        <a:lstStyle/>
        <a:p>
          <a:r>
            <a:rPr lang="en-US"/>
            <a:t>If we know attach a policy to the OU, it will be attached automatically to both the accounts</a:t>
          </a:r>
        </a:p>
      </dgm:t>
    </dgm:pt>
    <dgm:pt modelId="{02794666-B639-4400-A616-46BB084E1233}" type="parTrans" cxnId="{F7800662-FE7F-4C1C-A734-6067C7B8D009}">
      <dgm:prSet/>
      <dgm:spPr/>
      <dgm:t>
        <a:bodyPr/>
        <a:lstStyle/>
        <a:p>
          <a:endParaRPr lang="en-US"/>
        </a:p>
      </dgm:t>
    </dgm:pt>
    <dgm:pt modelId="{E2153090-6876-4A86-85DB-D3D151951215}" type="sibTrans" cxnId="{F7800662-FE7F-4C1C-A734-6067C7B8D009}">
      <dgm:prSet/>
      <dgm:spPr/>
      <dgm:t>
        <a:bodyPr/>
        <a:lstStyle/>
        <a:p>
          <a:endParaRPr lang="en-US"/>
        </a:p>
      </dgm:t>
    </dgm:pt>
    <dgm:pt modelId="{CA1C4946-46AF-4864-9747-F862A9176BC1}">
      <dgm:prSet/>
      <dgm:spPr/>
      <dgm:t>
        <a:bodyPr/>
        <a:lstStyle/>
        <a:p>
          <a:r>
            <a:rPr lang="en-US"/>
            <a:t>We can create OUs within OUs if needed</a:t>
          </a:r>
        </a:p>
      </dgm:t>
    </dgm:pt>
    <dgm:pt modelId="{B2B70E81-36F7-42DB-9741-3CF4BC6E3BB7}" type="parTrans" cxnId="{06C4BAAD-F85A-4E93-9C9D-E181D4022C64}">
      <dgm:prSet/>
      <dgm:spPr/>
      <dgm:t>
        <a:bodyPr/>
        <a:lstStyle/>
        <a:p>
          <a:endParaRPr lang="en-US"/>
        </a:p>
      </dgm:t>
    </dgm:pt>
    <dgm:pt modelId="{936B8CB1-3788-4EF1-BE65-678FC6521E53}" type="sibTrans" cxnId="{06C4BAAD-F85A-4E93-9C9D-E181D4022C64}">
      <dgm:prSet/>
      <dgm:spPr/>
      <dgm:t>
        <a:bodyPr/>
        <a:lstStyle/>
        <a:p>
          <a:endParaRPr lang="en-US"/>
        </a:p>
      </dgm:t>
    </dgm:pt>
    <dgm:pt modelId="{79CB08E4-894C-477A-B37B-88778960F217}" type="pres">
      <dgm:prSet presAssocID="{9970B39D-7942-4C60-B473-679B94B0E3E9}" presName="linear" presStyleCnt="0">
        <dgm:presLayoutVars>
          <dgm:animLvl val="lvl"/>
          <dgm:resizeHandles val="exact"/>
        </dgm:presLayoutVars>
      </dgm:prSet>
      <dgm:spPr/>
    </dgm:pt>
    <dgm:pt modelId="{A804C965-FC17-42B9-9E36-15BA7C0F9F3F}" type="pres">
      <dgm:prSet presAssocID="{05BFA655-76D1-449A-8E18-625ACB919E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D863412-D9D4-4B00-9BEA-1DE2388AF79A}" type="pres">
      <dgm:prSet presAssocID="{8EC56312-2C11-4773-84ED-E2ACA6027BA7}" presName="spacer" presStyleCnt="0"/>
      <dgm:spPr/>
    </dgm:pt>
    <dgm:pt modelId="{6A95C8F8-624E-4F1A-B27D-AE1BE83C9B45}" type="pres">
      <dgm:prSet presAssocID="{70F930F6-6D1B-468D-80B5-E3E75D70039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A03317-51B1-459F-B3F9-0C117E2F228A}" type="pres">
      <dgm:prSet presAssocID="{800F9CA0-B574-4857-A20B-F88037CB22DA}" presName="spacer" presStyleCnt="0"/>
      <dgm:spPr/>
    </dgm:pt>
    <dgm:pt modelId="{0FB15139-BF43-4008-AF11-C2097DCA9F23}" type="pres">
      <dgm:prSet presAssocID="{1D1AA586-EEA5-4794-934A-B8251BC6B9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146CC1-4D6B-417D-ACD5-28EBB94587B4}" type="pres">
      <dgm:prSet presAssocID="{E2153090-6876-4A86-85DB-D3D151951215}" presName="spacer" presStyleCnt="0"/>
      <dgm:spPr/>
    </dgm:pt>
    <dgm:pt modelId="{ED0B02AF-67D5-40B8-9696-626DA22155BC}" type="pres">
      <dgm:prSet presAssocID="{CA1C4946-46AF-4864-9747-F862A9176BC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438706-789C-4D00-BBA4-88EA9F42F4E0}" type="presOf" srcId="{70F930F6-6D1B-468D-80B5-E3E75D700390}" destId="{6A95C8F8-624E-4F1A-B27D-AE1BE83C9B45}" srcOrd="0" destOrd="0" presId="urn:microsoft.com/office/officeart/2005/8/layout/vList2"/>
    <dgm:cxn modelId="{80FE8C16-356E-48AF-9011-AA774E9FB4FC}" srcId="{9970B39D-7942-4C60-B473-679B94B0E3E9}" destId="{05BFA655-76D1-449A-8E18-625ACB919EF2}" srcOrd="0" destOrd="0" parTransId="{FAE08BFC-2B3E-4EA5-B1A7-C2ADDAED382C}" sibTransId="{8EC56312-2C11-4773-84ED-E2ACA6027BA7}"/>
    <dgm:cxn modelId="{6DF6B831-D093-4074-B93E-147DDC8AD67F}" type="presOf" srcId="{1D1AA586-EEA5-4794-934A-B8251BC6B9FB}" destId="{0FB15139-BF43-4008-AF11-C2097DCA9F23}" srcOrd="0" destOrd="0" presId="urn:microsoft.com/office/officeart/2005/8/layout/vList2"/>
    <dgm:cxn modelId="{CBF5F536-9960-4A78-823C-0DB5FCF0949D}" srcId="{9970B39D-7942-4C60-B473-679B94B0E3E9}" destId="{70F930F6-6D1B-468D-80B5-E3E75D700390}" srcOrd="1" destOrd="0" parTransId="{1C5C44D9-80BA-4DFA-AA01-A381A9F7B24F}" sibTransId="{800F9CA0-B574-4857-A20B-F88037CB22DA}"/>
    <dgm:cxn modelId="{F7800662-FE7F-4C1C-A734-6067C7B8D009}" srcId="{9970B39D-7942-4C60-B473-679B94B0E3E9}" destId="{1D1AA586-EEA5-4794-934A-B8251BC6B9FB}" srcOrd="2" destOrd="0" parTransId="{02794666-B639-4400-A616-46BB084E1233}" sibTransId="{E2153090-6876-4A86-85DB-D3D151951215}"/>
    <dgm:cxn modelId="{8CD06C43-B512-4309-A32F-6B24CD76F55E}" type="presOf" srcId="{05BFA655-76D1-449A-8E18-625ACB919EF2}" destId="{A804C965-FC17-42B9-9E36-15BA7C0F9F3F}" srcOrd="0" destOrd="0" presId="urn:microsoft.com/office/officeart/2005/8/layout/vList2"/>
    <dgm:cxn modelId="{030BFF93-4FA9-435D-873B-F20D41C9BF69}" type="presOf" srcId="{9970B39D-7942-4C60-B473-679B94B0E3E9}" destId="{79CB08E4-894C-477A-B37B-88778960F217}" srcOrd="0" destOrd="0" presId="urn:microsoft.com/office/officeart/2005/8/layout/vList2"/>
    <dgm:cxn modelId="{9A616895-D91A-4F29-AF49-05A820DD73B4}" type="presOf" srcId="{CA1C4946-46AF-4864-9747-F862A9176BC1}" destId="{ED0B02AF-67D5-40B8-9696-626DA22155BC}" srcOrd="0" destOrd="0" presId="urn:microsoft.com/office/officeart/2005/8/layout/vList2"/>
    <dgm:cxn modelId="{06C4BAAD-F85A-4E93-9C9D-E181D4022C64}" srcId="{9970B39D-7942-4C60-B473-679B94B0E3E9}" destId="{CA1C4946-46AF-4864-9747-F862A9176BC1}" srcOrd="3" destOrd="0" parTransId="{B2B70E81-36F7-42DB-9741-3CF4BC6E3BB7}" sibTransId="{936B8CB1-3788-4EF1-BE65-678FC6521E53}"/>
    <dgm:cxn modelId="{11B7DC4E-2D0D-4A12-A26E-96FE16C2A738}" type="presParOf" srcId="{79CB08E4-894C-477A-B37B-88778960F217}" destId="{A804C965-FC17-42B9-9E36-15BA7C0F9F3F}" srcOrd="0" destOrd="0" presId="urn:microsoft.com/office/officeart/2005/8/layout/vList2"/>
    <dgm:cxn modelId="{6A51782C-FA63-4662-88B9-42E0E2710453}" type="presParOf" srcId="{79CB08E4-894C-477A-B37B-88778960F217}" destId="{4D863412-D9D4-4B00-9BEA-1DE2388AF79A}" srcOrd="1" destOrd="0" presId="urn:microsoft.com/office/officeart/2005/8/layout/vList2"/>
    <dgm:cxn modelId="{BB24C9DC-A108-4D44-993B-81F6040AD55E}" type="presParOf" srcId="{79CB08E4-894C-477A-B37B-88778960F217}" destId="{6A95C8F8-624E-4F1A-B27D-AE1BE83C9B45}" srcOrd="2" destOrd="0" presId="urn:microsoft.com/office/officeart/2005/8/layout/vList2"/>
    <dgm:cxn modelId="{DF88EEBF-70CD-4815-8750-D134E5D7D299}" type="presParOf" srcId="{79CB08E4-894C-477A-B37B-88778960F217}" destId="{CFA03317-51B1-459F-B3F9-0C117E2F228A}" srcOrd="3" destOrd="0" presId="urn:microsoft.com/office/officeart/2005/8/layout/vList2"/>
    <dgm:cxn modelId="{56A333CB-2BC9-41C2-B8E1-B524ECEC36A0}" type="presParOf" srcId="{79CB08E4-894C-477A-B37B-88778960F217}" destId="{0FB15139-BF43-4008-AF11-C2097DCA9F23}" srcOrd="4" destOrd="0" presId="urn:microsoft.com/office/officeart/2005/8/layout/vList2"/>
    <dgm:cxn modelId="{A39F5591-E5D3-4B7B-8E7F-741B332BABEE}" type="presParOf" srcId="{79CB08E4-894C-477A-B37B-88778960F217}" destId="{1D146CC1-4D6B-417D-ACD5-28EBB94587B4}" srcOrd="5" destOrd="0" presId="urn:microsoft.com/office/officeart/2005/8/layout/vList2"/>
    <dgm:cxn modelId="{5BC960A4-F39E-4B24-B894-17B1BF738AF4}" type="presParOf" srcId="{79CB08E4-894C-477A-B37B-88778960F217}" destId="{ED0B02AF-67D5-40B8-9696-626DA22155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E133C-907C-45A5-ABC5-40876E099328}">
      <dsp:nvSpPr>
        <dsp:cNvPr id="0" name=""/>
        <dsp:cNvSpPr/>
      </dsp:nvSpPr>
      <dsp:spPr>
        <a:xfrm>
          <a:off x="477212" y="669814"/>
          <a:ext cx="778359" cy="77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C5D38-646C-408C-8327-D812F37747A9}">
      <dsp:nvSpPr>
        <dsp:cNvPr id="0" name=""/>
        <dsp:cNvSpPr/>
      </dsp:nvSpPr>
      <dsp:spPr>
        <a:xfrm>
          <a:off x="1548" y="1849519"/>
          <a:ext cx="1729687" cy="14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 account management service that enables you to consolidate multiple AWS accounts into an organization that you create and centrally manage</a:t>
          </a:r>
        </a:p>
      </dsp:txBody>
      <dsp:txXfrm>
        <a:off x="1548" y="1849519"/>
        <a:ext cx="1729687" cy="1495909"/>
      </dsp:txXfrm>
    </dsp:sp>
    <dsp:sp modelId="{D1CA1B3D-F2AE-4DB7-AD88-6D813FD76C30}">
      <dsp:nvSpPr>
        <dsp:cNvPr id="0" name=""/>
        <dsp:cNvSpPr/>
      </dsp:nvSpPr>
      <dsp:spPr>
        <a:xfrm>
          <a:off x="2509595" y="669814"/>
          <a:ext cx="778359" cy="77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85308-3A53-4974-BF1E-7BA2A6AFF901}">
      <dsp:nvSpPr>
        <dsp:cNvPr id="0" name=""/>
        <dsp:cNvSpPr/>
      </dsp:nvSpPr>
      <dsp:spPr>
        <a:xfrm>
          <a:off x="2033931" y="1849519"/>
          <a:ext cx="1729687" cy="14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AWS Organizations includes account management and consolidated billing capabilities that enable you to better meet the budgetary, security, and compliance needs of your business</a:t>
          </a:r>
        </a:p>
      </dsp:txBody>
      <dsp:txXfrm>
        <a:off x="2033931" y="1849519"/>
        <a:ext cx="1729687" cy="1495909"/>
      </dsp:txXfrm>
    </dsp:sp>
    <dsp:sp modelId="{D50AE2C4-5987-41BB-8D07-9BC87DD9218B}">
      <dsp:nvSpPr>
        <dsp:cNvPr id="0" name=""/>
        <dsp:cNvSpPr/>
      </dsp:nvSpPr>
      <dsp:spPr>
        <a:xfrm>
          <a:off x="4541978" y="669814"/>
          <a:ext cx="778359" cy="77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A80B-C6D1-4387-B4E5-DBC46860CCBF}">
      <dsp:nvSpPr>
        <dsp:cNvPr id="0" name=""/>
        <dsp:cNvSpPr/>
      </dsp:nvSpPr>
      <dsp:spPr>
        <a:xfrm>
          <a:off x="4066314" y="1849519"/>
          <a:ext cx="1729687" cy="14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an administrator of an organization, you can create accounts in your organization and invite existing accounts to join the organization</a:t>
          </a:r>
        </a:p>
      </dsp:txBody>
      <dsp:txXfrm>
        <a:off x="4066314" y="1849519"/>
        <a:ext cx="1729687" cy="149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9D4A6-172B-44BA-8856-F16AE2650AF7}">
      <dsp:nvSpPr>
        <dsp:cNvPr id="0" name=""/>
        <dsp:cNvSpPr/>
      </dsp:nvSpPr>
      <dsp:spPr>
        <a:xfrm>
          <a:off x="13526" y="179116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35C77-2F15-48DA-B3BB-7A364EFED14E}">
      <dsp:nvSpPr>
        <dsp:cNvPr id="0" name=""/>
        <dsp:cNvSpPr/>
      </dsp:nvSpPr>
      <dsp:spPr>
        <a:xfrm>
          <a:off x="173954" y="339544"/>
          <a:ext cx="443086" cy="4430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DC110-02B2-4DCB-96B9-741394FBA367}">
      <dsp:nvSpPr>
        <dsp:cNvPr id="0" name=""/>
        <dsp:cNvSpPr/>
      </dsp:nvSpPr>
      <dsp:spPr>
        <a:xfrm>
          <a:off x="941171" y="179116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Centralized management of all of your AWS accounts</a:t>
          </a:r>
        </a:p>
      </dsp:txBody>
      <dsp:txXfrm>
        <a:off x="941171" y="179116"/>
        <a:ext cx="1800722" cy="763942"/>
      </dsp:txXfrm>
    </dsp:sp>
    <dsp:sp modelId="{07426F79-56FB-4D05-BD26-C94681A41BED}">
      <dsp:nvSpPr>
        <dsp:cNvPr id="0" name=""/>
        <dsp:cNvSpPr/>
      </dsp:nvSpPr>
      <dsp:spPr>
        <a:xfrm>
          <a:off x="3055656" y="179116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2676A-53DF-466B-8580-43C22000241A}">
      <dsp:nvSpPr>
        <dsp:cNvPr id="0" name=""/>
        <dsp:cNvSpPr/>
      </dsp:nvSpPr>
      <dsp:spPr>
        <a:xfrm>
          <a:off x="3216084" y="339544"/>
          <a:ext cx="443086" cy="4430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78BC4-48AA-4793-A114-27F74017EB7E}">
      <dsp:nvSpPr>
        <dsp:cNvPr id="0" name=""/>
        <dsp:cNvSpPr/>
      </dsp:nvSpPr>
      <dsp:spPr>
        <a:xfrm>
          <a:off x="3983300" y="179116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Consolidated billing for all member accounts</a:t>
          </a:r>
        </a:p>
      </dsp:txBody>
      <dsp:txXfrm>
        <a:off x="3983300" y="179116"/>
        <a:ext cx="1800722" cy="763942"/>
      </dsp:txXfrm>
    </dsp:sp>
    <dsp:sp modelId="{5830C55E-AED2-4A94-BD3E-681AC8D165A7}">
      <dsp:nvSpPr>
        <dsp:cNvPr id="0" name=""/>
        <dsp:cNvSpPr/>
      </dsp:nvSpPr>
      <dsp:spPr>
        <a:xfrm>
          <a:off x="13526" y="1625650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A90A5-E300-4B5D-999C-2E29FACCA0D2}">
      <dsp:nvSpPr>
        <dsp:cNvPr id="0" name=""/>
        <dsp:cNvSpPr/>
      </dsp:nvSpPr>
      <dsp:spPr>
        <a:xfrm>
          <a:off x="173954" y="1786078"/>
          <a:ext cx="443086" cy="4430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61BD1-F926-4716-90DC-3866E410C808}">
      <dsp:nvSpPr>
        <dsp:cNvPr id="0" name=""/>
        <dsp:cNvSpPr/>
      </dsp:nvSpPr>
      <dsp:spPr>
        <a:xfrm>
          <a:off x="941171" y="1625650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Hierarchical grouping of your accounts to meet your budgetary, security, or compliance needs</a:t>
          </a:r>
        </a:p>
      </dsp:txBody>
      <dsp:txXfrm>
        <a:off x="941171" y="1625650"/>
        <a:ext cx="1800722" cy="763942"/>
      </dsp:txXfrm>
    </dsp:sp>
    <dsp:sp modelId="{551DA64B-9573-4B8C-8396-F3B98E23FF68}">
      <dsp:nvSpPr>
        <dsp:cNvPr id="0" name=""/>
        <dsp:cNvSpPr/>
      </dsp:nvSpPr>
      <dsp:spPr>
        <a:xfrm>
          <a:off x="3055656" y="1625650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BFDCE-ECE7-4482-9885-84B2D091C96C}">
      <dsp:nvSpPr>
        <dsp:cNvPr id="0" name=""/>
        <dsp:cNvSpPr/>
      </dsp:nvSpPr>
      <dsp:spPr>
        <a:xfrm>
          <a:off x="3216084" y="1786078"/>
          <a:ext cx="443086" cy="4430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F2589-94E1-4DB3-8BD4-E087A28E6CD0}">
      <dsp:nvSpPr>
        <dsp:cNvPr id="0" name=""/>
        <dsp:cNvSpPr/>
      </dsp:nvSpPr>
      <dsp:spPr>
        <a:xfrm>
          <a:off x="3983300" y="1625650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Control over the AWS services and API actions that each account can access.Use service control policies (SCPs) to specify the maximum permissions for member accounts in the organization</a:t>
          </a:r>
        </a:p>
      </dsp:txBody>
      <dsp:txXfrm>
        <a:off x="3983300" y="1625650"/>
        <a:ext cx="1800722" cy="763942"/>
      </dsp:txXfrm>
    </dsp:sp>
    <dsp:sp modelId="{253C0DB2-923A-4415-9670-A3EC2C34F2AD}">
      <dsp:nvSpPr>
        <dsp:cNvPr id="0" name=""/>
        <dsp:cNvSpPr/>
      </dsp:nvSpPr>
      <dsp:spPr>
        <a:xfrm>
          <a:off x="13526" y="3072184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93695-4061-4303-96C4-C284BB6583D7}">
      <dsp:nvSpPr>
        <dsp:cNvPr id="0" name=""/>
        <dsp:cNvSpPr/>
      </dsp:nvSpPr>
      <dsp:spPr>
        <a:xfrm>
          <a:off x="173954" y="3232612"/>
          <a:ext cx="443086" cy="4430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404F5-381D-4150-8AC5-F11F5125E999}">
      <dsp:nvSpPr>
        <dsp:cNvPr id="0" name=""/>
        <dsp:cNvSpPr/>
      </dsp:nvSpPr>
      <dsp:spPr>
        <a:xfrm>
          <a:off x="941171" y="3072184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and support for AWS Identity and Access Management (IAM)</a:t>
          </a:r>
        </a:p>
      </dsp:txBody>
      <dsp:txXfrm>
        <a:off x="941171" y="3072184"/>
        <a:ext cx="1800722" cy="763942"/>
      </dsp:txXfrm>
    </dsp:sp>
    <dsp:sp modelId="{3A0C1DE4-F6D2-49F0-B8A2-4B049E4C6252}">
      <dsp:nvSpPr>
        <dsp:cNvPr id="0" name=""/>
        <dsp:cNvSpPr/>
      </dsp:nvSpPr>
      <dsp:spPr>
        <a:xfrm>
          <a:off x="3055656" y="3072184"/>
          <a:ext cx="763942" cy="76394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3D6EA-160F-44D7-BC12-9AE9203FAB25}">
      <dsp:nvSpPr>
        <dsp:cNvPr id="0" name=""/>
        <dsp:cNvSpPr/>
      </dsp:nvSpPr>
      <dsp:spPr>
        <a:xfrm>
          <a:off x="3216084" y="3232612"/>
          <a:ext cx="443086" cy="4430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EE88C-7DC3-4670-ABF3-BCB57AB682E1}">
      <dsp:nvSpPr>
        <dsp:cNvPr id="0" name=""/>
        <dsp:cNvSpPr/>
      </dsp:nvSpPr>
      <dsp:spPr>
        <a:xfrm>
          <a:off x="3983300" y="3072184"/>
          <a:ext cx="1800722" cy="763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with other AWS services</a:t>
          </a:r>
        </a:p>
      </dsp:txBody>
      <dsp:txXfrm>
        <a:off x="3983300" y="3072184"/>
        <a:ext cx="1800722" cy="763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7BCB6-D097-4503-9AB7-A30C9CD4F8FB}">
      <dsp:nvSpPr>
        <dsp:cNvPr id="0" name=""/>
        <dsp:cNvSpPr/>
      </dsp:nvSpPr>
      <dsp:spPr>
        <a:xfrm>
          <a:off x="0" y="1960"/>
          <a:ext cx="5797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6C5ED-57E7-40F9-ADC5-B20B662F2141}">
      <dsp:nvSpPr>
        <dsp:cNvPr id="0" name=""/>
        <dsp:cNvSpPr/>
      </dsp:nvSpPr>
      <dsp:spPr>
        <a:xfrm>
          <a:off x="0" y="1960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From the Master account invite other accounts (child accounts)</a:t>
          </a:r>
        </a:p>
      </dsp:txBody>
      <dsp:txXfrm>
        <a:off x="0" y="1960"/>
        <a:ext cx="5797550" cy="1337107"/>
      </dsp:txXfrm>
    </dsp:sp>
    <dsp:sp modelId="{55AC0168-85A2-4AC5-BBC5-A97BCEADCB59}">
      <dsp:nvSpPr>
        <dsp:cNvPr id="0" name=""/>
        <dsp:cNvSpPr/>
      </dsp:nvSpPr>
      <dsp:spPr>
        <a:xfrm>
          <a:off x="0" y="1339068"/>
          <a:ext cx="5797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484BA-A8C6-4505-9B16-D49006A41A91}">
      <dsp:nvSpPr>
        <dsp:cNvPr id="0" name=""/>
        <dsp:cNvSpPr/>
      </dsp:nvSpPr>
      <dsp:spPr>
        <a:xfrm>
          <a:off x="0" y="1339068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Invite could be for consolidated billing or for all features</a:t>
          </a:r>
        </a:p>
      </dsp:txBody>
      <dsp:txXfrm>
        <a:off x="0" y="1339068"/>
        <a:ext cx="5797550" cy="1337107"/>
      </dsp:txXfrm>
    </dsp:sp>
    <dsp:sp modelId="{B9DE17B3-F597-4577-9684-4BA088213E61}">
      <dsp:nvSpPr>
        <dsp:cNvPr id="0" name=""/>
        <dsp:cNvSpPr/>
      </dsp:nvSpPr>
      <dsp:spPr>
        <a:xfrm>
          <a:off x="0" y="2676175"/>
          <a:ext cx="57975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88D76-6381-4366-A432-64B865B0E2C7}">
      <dsp:nvSpPr>
        <dsp:cNvPr id="0" name=""/>
        <dsp:cNvSpPr/>
      </dsp:nvSpPr>
      <dsp:spPr>
        <a:xfrm>
          <a:off x="0" y="2676175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If invite is for all features, Master account can create policies for child accounts</a:t>
          </a:r>
        </a:p>
      </dsp:txBody>
      <dsp:txXfrm>
        <a:off x="0" y="2676175"/>
        <a:ext cx="5797550" cy="1337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4C965-FC17-42B9-9E36-15BA7C0F9F3F}">
      <dsp:nvSpPr>
        <dsp:cNvPr id="0" name=""/>
        <dsp:cNvSpPr/>
      </dsp:nvSpPr>
      <dsp:spPr>
        <a:xfrm>
          <a:off x="0" y="413901"/>
          <a:ext cx="5797550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Organizational Units can be used to group accounts together</a:t>
          </a:r>
        </a:p>
      </dsp:txBody>
      <dsp:txXfrm>
        <a:off x="36896" y="450797"/>
        <a:ext cx="5723758" cy="682028"/>
      </dsp:txXfrm>
    </dsp:sp>
    <dsp:sp modelId="{6A95C8F8-624E-4F1A-B27D-AE1BE83C9B45}">
      <dsp:nvSpPr>
        <dsp:cNvPr id="0" name=""/>
        <dsp:cNvSpPr/>
      </dsp:nvSpPr>
      <dsp:spPr>
        <a:xfrm>
          <a:off x="0" y="1224442"/>
          <a:ext cx="5797550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 example, we can have an OU called Development with two accounts</a:t>
          </a:r>
        </a:p>
      </dsp:txBody>
      <dsp:txXfrm>
        <a:off x="36896" y="1261338"/>
        <a:ext cx="5723758" cy="682028"/>
      </dsp:txXfrm>
    </dsp:sp>
    <dsp:sp modelId="{0FB15139-BF43-4008-AF11-C2097DCA9F23}">
      <dsp:nvSpPr>
        <dsp:cNvPr id="0" name=""/>
        <dsp:cNvSpPr/>
      </dsp:nvSpPr>
      <dsp:spPr>
        <a:xfrm>
          <a:off x="0" y="2034982"/>
          <a:ext cx="5797550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we know attach a policy to the OU, it will be attached automatically to both the accounts</a:t>
          </a:r>
        </a:p>
      </dsp:txBody>
      <dsp:txXfrm>
        <a:off x="36896" y="2071878"/>
        <a:ext cx="5723758" cy="682028"/>
      </dsp:txXfrm>
    </dsp:sp>
    <dsp:sp modelId="{ED0B02AF-67D5-40B8-9696-626DA22155BC}">
      <dsp:nvSpPr>
        <dsp:cNvPr id="0" name=""/>
        <dsp:cNvSpPr/>
      </dsp:nvSpPr>
      <dsp:spPr>
        <a:xfrm>
          <a:off x="0" y="2845521"/>
          <a:ext cx="5797550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can create OUs within OUs if needed</a:t>
          </a:r>
        </a:p>
      </dsp:txBody>
      <dsp:txXfrm>
        <a:off x="36896" y="2882417"/>
        <a:ext cx="5723758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2/8/2026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02-7BAC-4823-B417-F7E0594E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6EA7-34B8-41C1-BB23-8D9D58F1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Rockwell" panose="02060603020205020403" pitchFamily="18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8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8257" y="723440"/>
            <a:ext cx="5170713" cy="2579052"/>
          </a:xfrm>
        </p:spPr>
        <p:txBody>
          <a:bodyPr>
            <a:normAutofit/>
          </a:bodyPr>
          <a:lstStyle/>
          <a:p>
            <a:r>
              <a:rPr lang="en-US" dirty="0"/>
              <a:t>AWS Organizations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S.Suresh</a:t>
            </a:r>
          </a:p>
          <a:p>
            <a:r>
              <a:rPr lang="en-US" dirty="0" err="1"/>
              <a:t>CloudSIKSHA</a:t>
            </a:r>
            <a:endParaRPr lang="en-US" dirty="0"/>
          </a:p>
        </p:txBody>
      </p:sp>
      <p:pic>
        <p:nvPicPr>
          <p:cNvPr id="82" name="Picture Placeholder 81" descr="Metallic spheres connected in mesh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36" r="21636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6A1F-3688-4FAD-94D4-183FBBD7B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AWS Organizations</a:t>
            </a:r>
          </a:p>
        </p:txBody>
      </p:sp>
      <p:pic>
        <p:nvPicPr>
          <p:cNvPr id="4" name="Picture Placeholder 3" descr="Office workers at whiteboard">
            <a:extLst>
              <a:ext uri="{FF2B5EF4-FFF2-40B4-BE49-F238E27FC236}">
                <a16:creationId xmlns:a16="http://schemas.microsoft.com/office/drawing/2014/main" id="{9216A236-C9B9-7865-AEE2-771CD53618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65" r="25565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CE90506-A785-736F-F468-D96B5689D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247F59-5064-47C0-879F-713318739B9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28547076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65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65DD-119E-4578-B4D0-F2DE43532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AWS Organization Features</a:t>
            </a:r>
          </a:p>
        </p:txBody>
      </p:sp>
      <p:pic>
        <p:nvPicPr>
          <p:cNvPr id="4" name="Picture Placeholder 3" descr="Web of wires showing connections between groups and singles">
            <a:extLst>
              <a:ext uri="{FF2B5EF4-FFF2-40B4-BE49-F238E27FC236}">
                <a16:creationId xmlns:a16="http://schemas.microsoft.com/office/drawing/2014/main" id="{90893BF2-47D2-460F-C421-4ABA9DBAFC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49" r="25549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14FB02F-F3BC-BBBC-81B6-990150009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EF1D54-749F-4A9C-8990-A87FD3D44029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417069219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534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80FB-4B3E-4AAD-9970-A59E8503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The Process</a:t>
            </a:r>
          </a:p>
        </p:txBody>
      </p:sp>
      <p:pic>
        <p:nvPicPr>
          <p:cNvPr id="4" name="Picture Placeholder 3" descr="Person creating a calendar with adhesive notes on a blackboard">
            <a:extLst>
              <a:ext uri="{FF2B5EF4-FFF2-40B4-BE49-F238E27FC236}">
                <a16:creationId xmlns:a16="http://schemas.microsoft.com/office/drawing/2014/main" id="{A0A71FE8-E6E6-C3E7-EC02-F433BCCA8D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74" r="25574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31C220-63D5-812B-141A-1AFC52A04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65E306-1F06-4068-B6CB-48A592E7AFB3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743388107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479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52F7-1618-4028-90A4-4DE82311C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Organizational Units (OUs)</a:t>
            </a:r>
          </a:p>
        </p:txBody>
      </p:sp>
      <p:pic>
        <p:nvPicPr>
          <p:cNvPr id="4" name="Picture Placeholder 3" descr="Aisle for toiletries and hygiene items">
            <a:extLst>
              <a:ext uri="{FF2B5EF4-FFF2-40B4-BE49-F238E27FC236}">
                <a16:creationId xmlns:a16="http://schemas.microsoft.com/office/drawing/2014/main" id="{0D96CDAB-F5D4-A1B6-C13F-8EC05B5C26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1690" r="31690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4796047-6158-073A-2F97-7C48587F0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24C391-76BB-42A5-9084-28585653767F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697019945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424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249</TotalTime>
  <Words>260</Words>
  <Application>Microsoft Office PowerPoint</Application>
  <PresentationFormat>Widescreen</PresentationFormat>
  <Paragraphs>30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Book Antiqua</vt:lpstr>
      <vt:lpstr>Calibri</vt:lpstr>
      <vt:lpstr>Century Gothic</vt:lpstr>
      <vt:lpstr>Courier New</vt:lpstr>
      <vt:lpstr>Garamond</vt:lpstr>
      <vt:lpstr>Rockwell</vt:lpstr>
      <vt:lpstr>Custom</vt:lpstr>
      <vt:lpstr>AWS Organizations</vt:lpstr>
      <vt:lpstr>AWS Organizations</vt:lpstr>
      <vt:lpstr>AWS Organization Features</vt:lpstr>
      <vt:lpstr>The Process</vt:lpstr>
      <vt:lpstr>Organizational Units (OUs)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CloudSiksha</dc:creator>
  <cp:lastModifiedBy>Suresh CloudSiksha</cp:lastModifiedBy>
  <cp:revision>19</cp:revision>
  <dcterms:created xsi:type="dcterms:W3CDTF">2026-02-08T06:33:58Z</dcterms:created>
  <dcterms:modified xsi:type="dcterms:W3CDTF">2026-02-08T15:55:11Z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